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Lst>
  <p:sldSz cx="9144000" cy="5143500" type="screen16x9"/>
  <p:notesSz cx="6858000" cy="9144000"/>
  <p:embeddedFontLst>
    <p:embeddedFont>
      <p:font typeface="Garamond" panose="02020404030301010803" pitchFamily="18" charset="0"/>
      <p:regular r:id="rId40"/>
      <p:bold r:id="rId41"/>
      <p:italic r:id="rId42"/>
      <p:boldItalic r:id="rId43"/>
    </p:embeddedFont>
    <p:embeddedFont>
      <p:font typeface="Rubik" pitchFamily="2" charset="-79"/>
      <p:regular r:id="rId44"/>
      <p:bold r:id="rId45"/>
      <p:italic r:id="rId46"/>
      <p:boldItalic r:id="rId47"/>
    </p:embeddedFont>
    <p:embeddedFont>
      <p:font typeface="Rubik Medium" pitchFamily="2" charset="-79"/>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iTwwjVFSLbDOFwCtiFsBoVQYnW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726"/>
  </p:normalViewPr>
  <p:slideViewPr>
    <p:cSldViewPr snapToGrid="0">
      <p:cViewPr varScale="1">
        <p:scale>
          <a:sx n="156" d="100"/>
          <a:sy n="156" d="100"/>
        </p:scale>
        <p:origin x="6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Possible titles: </a:t>
            </a:r>
            <a:endParaRPr/>
          </a:p>
          <a:p>
            <a:pPr marL="457200" lvl="0" indent="-317500" algn="l" rtl="0">
              <a:spcBef>
                <a:spcPts val="0"/>
              </a:spcBef>
              <a:spcAft>
                <a:spcPts val="0"/>
              </a:spcAft>
              <a:buSzPts val="1400"/>
              <a:buChar char="-"/>
            </a:pPr>
            <a:r>
              <a:rPr lang="en-GB"/>
              <a:t>the mathematics of decision making (original)</a:t>
            </a:r>
            <a:endParaRPr/>
          </a:p>
          <a:p>
            <a:pPr marL="457200" lvl="0" indent="-317500" algn="l" rtl="0">
              <a:spcBef>
                <a:spcPts val="0"/>
              </a:spcBef>
              <a:spcAft>
                <a:spcPts val="0"/>
              </a:spcAft>
              <a:buSzPts val="1400"/>
              <a:buChar char="-"/>
            </a:pPr>
            <a:r>
              <a:rPr lang="en-GB"/>
              <a:t>How do we make decisions?</a:t>
            </a:r>
            <a:endParaRPr/>
          </a:p>
          <a:p>
            <a:pPr marL="457200" lvl="0" indent="-317500" algn="l" rtl="0">
              <a:spcBef>
                <a:spcPts val="0"/>
              </a:spcBef>
              <a:spcAft>
                <a:spcPts val="0"/>
              </a:spcAft>
              <a:buSzPts val="1400"/>
              <a:buChar char="-"/>
            </a:pPr>
            <a:r>
              <a:rPr lang="en-GB"/>
              <a:t>1, 2, 3, I’ll pick thee: how does the brain make decisions? (also: </a:t>
            </a:r>
            <a:r>
              <a:rPr lang="en-GB" sz="1100" b="1">
                <a:solidFill>
                  <a:schemeClr val="dk1"/>
                </a:solidFill>
                <a:latin typeface="Arial"/>
                <a:ea typeface="Arial"/>
                <a:cs typeface="Arial"/>
                <a:sym typeface="Arial"/>
              </a:rPr>
              <a:t>eenie meenie miney mo: I’ll pick you)</a:t>
            </a:r>
            <a:endParaRPr sz="1100" b="1">
              <a:solidFill>
                <a:schemeClr val="dk1"/>
              </a:solidFill>
              <a:latin typeface="Arial"/>
              <a:ea typeface="Arial"/>
              <a:cs typeface="Arial"/>
              <a:sym typeface="Arial"/>
            </a:endParaRPr>
          </a:p>
          <a:p>
            <a:pPr marL="0" lvl="0" indent="0" algn="l" rtl="0">
              <a:spcBef>
                <a:spcPts val="0"/>
              </a:spcBef>
              <a:spcAft>
                <a:spcPts val="0"/>
              </a:spcAft>
              <a:buNone/>
            </a:pPr>
            <a:endParaRPr sz="1100" b="1">
              <a:solidFill>
                <a:schemeClr val="dk1"/>
              </a:solidFill>
              <a:latin typeface="Arial"/>
              <a:ea typeface="Arial"/>
              <a:cs typeface="Arial"/>
              <a:sym typeface="Arial"/>
            </a:endParaRPr>
          </a:p>
          <a:p>
            <a:pPr marL="0" lvl="0" indent="0" algn="l" rtl="0">
              <a:spcBef>
                <a:spcPts val="0"/>
              </a:spcBef>
              <a:spcAft>
                <a:spcPts val="0"/>
              </a:spcAft>
              <a:buNone/>
            </a:pPr>
            <a:r>
              <a:rPr lang="en-GB" sz="1100" b="1" i="1">
                <a:solidFill>
                  <a:schemeClr val="dk1"/>
                </a:solidFill>
                <a:latin typeface="Arial"/>
                <a:ea typeface="Arial"/>
                <a:cs typeface="Arial"/>
                <a:sym typeface="Arial"/>
              </a:rPr>
              <a:t>Welcome to neuromatch for kids - and of course, also a special welcome to those of all ages who are young at heart. </a:t>
            </a:r>
            <a:endParaRPr sz="1100" b="1" i="1">
              <a:solidFill>
                <a:schemeClr val="dk1"/>
              </a:solidFill>
              <a:latin typeface="Arial"/>
              <a:ea typeface="Arial"/>
              <a:cs typeface="Arial"/>
              <a:sym typeface="Arial"/>
            </a:endParaRPr>
          </a:p>
          <a:p>
            <a:pPr marL="0" lvl="0" indent="0" algn="l" rtl="0">
              <a:spcBef>
                <a:spcPts val="0"/>
              </a:spcBef>
              <a:spcAft>
                <a:spcPts val="0"/>
              </a:spcAft>
              <a:buNone/>
            </a:pPr>
            <a:r>
              <a:rPr lang="en-GB" sz="1100" b="1" i="1">
                <a:solidFill>
                  <a:schemeClr val="dk1"/>
                </a:solidFill>
                <a:latin typeface="Arial"/>
                <a:ea typeface="Arial"/>
                <a:cs typeface="Arial"/>
                <a:sym typeface="Arial"/>
              </a:rPr>
              <a:t>Today we will learn how we make decisions. You make many decisions each day: what you’d like to eat for lunch, if you should wear a raincoat or just a t-shirt, and whether it’s safe to cross the street. Today we will play an escape room game, where your decision is to pick an escape.</a:t>
            </a:r>
            <a:endParaRPr sz="1100" b="1" i="1">
              <a:solidFill>
                <a:schemeClr val="dk1"/>
              </a:solidFill>
              <a:latin typeface="Arial"/>
              <a:ea typeface="Arial"/>
              <a:cs typeface="Arial"/>
              <a:sym typeface="Arial"/>
            </a:endParaRPr>
          </a:p>
        </p:txBody>
      </p:sp>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8fdd39aea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8fdd39aea_1_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48fdd39aea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48fdd39aea_1_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16153c46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516153c46e_0_9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48fdd39aea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48fdd39aea_1_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932f223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932f223b8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475784d0d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475784d0dd_0_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475784d0dd_0_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Maybe we can make the time dt much bigger so we see that the decision goes up and down but eventually remains close to the center</a:t>
            </a:r>
            <a:endParaRPr>
              <a:solidFill>
                <a:schemeClr val="dk1"/>
              </a:solidFill>
            </a:endParaRPr>
          </a:p>
          <a:p>
            <a:pPr marL="0" lvl="0" indent="0" algn="l" rtl="0">
              <a:spcBef>
                <a:spcPts val="0"/>
              </a:spcBef>
              <a:spcAft>
                <a:spcPts val="0"/>
              </a:spcAft>
              <a:buNone/>
            </a:pPr>
            <a:r>
              <a:rPr lang="en-GB"/>
              <a:t>It could be nice also to picture the noise with a simple animation of footsteps wandering but remaining around the starting position. These two animations could be combined.</a:t>
            </a:r>
            <a:endParaRPr/>
          </a:p>
        </p:txBody>
      </p:sp>
      <p:sp>
        <p:nvSpPr>
          <p:cNvPr id="314" name="Google Shape;314;g1475784d0d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75784d0dd_0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Maybe we can make the time dt much bigger so we see that the decision goes up and down but eventually remains close to the center</a:t>
            </a:r>
            <a:endParaRPr/>
          </a:p>
        </p:txBody>
      </p:sp>
      <p:sp>
        <p:nvSpPr>
          <p:cNvPr id="320" name="Google Shape;320;g1475784d0d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4932f223b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4932f223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4911d8aa2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4911d8aa2b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475784d0d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475784d0dd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911d8aa2b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a:p>
        </p:txBody>
      </p:sp>
      <p:sp>
        <p:nvSpPr>
          <p:cNvPr id="338" name="Google Shape;338;g14911d8aa2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911d8aa2b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14911d8aa2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4911d8aa2b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4911d8aa2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48a54eb92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48a54eb92e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Options:</a:t>
            </a:r>
            <a:endParaRPr/>
          </a:p>
          <a:p>
            <a:pPr marL="457200" lvl="0" indent="-317500" algn="l" rtl="0">
              <a:spcBef>
                <a:spcPts val="0"/>
              </a:spcBef>
              <a:spcAft>
                <a:spcPts val="0"/>
              </a:spcAft>
              <a:buSzPts val="1400"/>
              <a:buChar char="-"/>
            </a:pPr>
            <a:r>
              <a:rPr lang="en-GB"/>
              <a:t>New elements of context (to reformulate: it would mean “new evidence”)</a:t>
            </a:r>
            <a:endParaRPr/>
          </a:p>
          <a:p>
            <a:pPr marL="457200" lvl="0" indent="-317500" algn="l" rtl="0">
              <a:spcBef>
                <a:spcPts val="0"/>
              </a:spcBef>
              <a:spcAft>
                <a:spcPts val="0"/>
              </a:spcAft>
              <a:buSzPts val="1400"/>
              <a:buChar char="-"/>
            </a:pPr>
            <a:endParaRPr/>
          </a:p>
        </p:txBody>
      </p:sp>
      <p:sp>
        <p:nvSpPr>
          <p:cNvPr id="374" name="Google Shape;3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475784d0d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475784d0dd_0_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475784d0dd_0_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1475784d0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475784d0dd_0_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1475784d0dd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475784d0d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475784d0dd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475784d0dd_0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475784d0d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48ae22ef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48ae22efd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Is it possible to have the “end” of the curve with a small image (like a drawing of a girl and one of the boy, instead or in addition to the legend)</a:t>
            </a:r>
            <a:endParaRPr/>
          </a:p>
        </p:txBody>
      </p:sp>
      <p:sp>
        <p:nvSpPr>
          <p:cNvPr id="411" name="Google Shape;41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475784d0dd_0_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1475784d0d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4911d8aa2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4911d8aa2b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Well done for getting this far, and thanks so much for being a part of neuromatch for kids!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4911d8aa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4911d8aa2b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Even making a simple decision like, do I walk or do I bike might SEEM simple. But the cool thing is that actually, the SAME mathematics can be used for decisions like, will I turn left, will I turn right? Will I eat something, will I not eat something, will I make a decision at all?</a:t>
            </a:r>
            <a:endParaRPr/>
          </a:p>
          <a:p>
            <a:pPr marL="0" lvl="0" indent="0" algn="l" rtl="0">
              <a:spcBef>
                <a:spcPts val="0"/>
              </a:spcBef>
              <a:spcAft>
                <a:spcPts val="0"/>
              </a:spcAft>
              <a:buNone/>
            </a:pPr>
            <a:r>
              <a:rPr lang="en-GB"/>
              <a:t>These mathematics scale up to make very big decisions, or very small decisions.</a:t>
            </a:r>
            <a:endParaRPr/>
          </a:p>
          <a:p>
            <a:pPr marL="0" lvl="0" indent="0" algn="l" rtl="0">
              <a:spcBef>
                <a:spcPts val="0"/>
              </a:spcBef>
              <a:spcAft>
                <a:spcPts val="0"/>
              </a:spcAft>
              <a:buNone/>
            </a:pPr>
            <a:r>
              <a:rPr lang="en-GB"/>
              <a:t>And another great thing about these mathematics is, they describes what’s actually happening in the brain.</a:t>
            </a:r>
            <a:endParaRPr/>
          </a:p>
          <a:p>
            <a:pPr marL="0" lvl="0" indent="0" algn="l" rtl="0">
              <a:spcBef>
                <a:spcPts val="0"/>
              </a:spcBef>
              <a:spcAft>
                <a:spcPts val="0"/>
              </a:spcAft>
              <a:buNone/>
            </a:pPr>
            <a:r>
              <a:rPr lang="en-GB"/>
              <a:t>So the type of math you learned today really can be used to get insights into how the brain works. That’s really cool and exciting!</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b0895ec34_4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solidFill>
                  <a:schemeClr val="dk1"/>
                </a:solidFill>
              </a:rPr>
              <a:t>We hope you had fun today!</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I’d like to thank you on behalf of myself and all the people who helped make this fun activity possible, for going on this journey with us and for escaping our escape room! There are also versions of this escape room in other languages like Arabic, Chinese, French, Hebrew and Spanish. Thanks again!</a:t>
            </a:r>
            <a:endParaRPr>
              <a:solidFill>
                <a:schemeClr val="dk1"/>
              </a:solidFill>
            </a:endParaRPr>
          </a:p>
          <a:p>
            <a:pPr marL="0" lvl="0" indent="0" algn="l" rtl="0">
              <a:spcBef>
                <a:spcPts val="0"/>
              </a:spcBef>
              <a:spcAft>
                <a:spcPts val="0"/>
              </a:spcAft>
              <a:buNone/>
            </a:pPr>
            <a:endParaRPr/>
          </a:p>
        </p:txBody>
      </p:sp>
      <p:sp>
        <p:nvSpPr>
          <p:cNvPr id="444" name="Google Shape;444;g15b0895ec34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4b3abc74a1_0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4b3abc74a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4b3abc74a1_0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4b3abc74a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48fdd39aea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48fdd39aea_1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g1516153c46e_0_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Google Shape;13;g1516153c46e_0_6"/>
          <p:cNvSpPr txBox="1">
            <a:spLocks noGrp="1"/>
          </p:cNvSpPr>
          <p:nvPr>
            <p:ph type="subTitle" idx="1"/>
          </p:nvPr>
        </p:nvSpPr>
        <p:spPr>
          <a:xfrm>
            <a:off x="1143000" y="2701528"/>
            <a:ext cx="6858000" cy="9504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g1516153c46e_0_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Google Shape;15;g1516153c46e_0_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Google Shape;16;g1516153c46e_0_6"/>
          <p:cNvSpPr txBox="1">
            <a:spLocks noGrp="1"/>
          </p:cNvSpPr>
          <p:nvPr>
            <p:ph type="sldNum" idx="12"/>
          </p:nvPr>
        </p:nvSpPr>
        <p:spPr>
          <a:xfrm>
            <a:off x="700227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page" type="obj">
  <p:cSld name="OBJECT">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g1516153c46e_0_12"/>
          <p:cNvSpPr txBox="1">
            <a:spLocks noGrp="1"/>
          </p:cNvSpPr>
          <p:nvPr>
            <p:ph type="title"/>
          </p:nvPr>
        </p:nvSpPr>
        <p:spPr>
          <a:xfrm>
            <a:off x="628650" y="273844"/>
            <a:ext cx="7886700" cy="839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g1516153c46e_0_1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g1516153c46e_0_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Google Shape;21;g1516153c46e_0_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Google Shape;22;g1516153c46e_0_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page" type="secHead">
  <p:cSld name="SECTION_HEADER">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g1516153c46e_0_18"/>
          <p:cNvSpPr txBox="1">
            <a:spLocks noGrp="1"/>
          </p:cNvSpPr>
          <p:nvPr>
            <p:ph type="title"/>
          </p:nvPr>
        </p:nvSpPr>
        <p:spPr>
          <a:xfrm>
            <a:off x="623888" y="1707654"/>
            <a:ext cx="7886700" cy="1714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g1516153c46e_0_18"/>
          <p:cNvSpPr txBox="1">
            <a:spLocks noGrp="1"/>
          </p:cNvSpPr>
          <p:nvPr>
            <p:ph type="body" idx="1"/>
          </p:nvPr>
        </p:nvSpPr>
        <p:spPr>
          <a:xfrm>
            <a:off x="623888" y="3543858"/>
            <a:ext cx="6486300" cy="1023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Google Shape;26;g1516153c46e_0_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Google Shape;27;g1516153c46e_0_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Google Shape;28;g1516153c46e_0_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White board page">
  <p:cSld name="White board page">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g1516153c46e_0_24"/>
          <p:cNvSpPr txBox="1">
            <a:spLocks noGrp="1"/>
          </p:cNvSpPr>
          <p:nvPr>
            <p:ph type="title"/>
          </p:nvPr>
        </p:nvSpPr>
        <p:spPr>
          <a:xfrm>
            <a:off x="628650" y="519522"/>
            <a:ext cx="7886700" cy="7485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Google Shape;31;g1516153c46e_0_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 name="Google Shape;32;g1516153c46e_0_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 name="Google Shape;33;g1516153c46e_0_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34" name="Google Shape;34;g1516153c46e_0_24"/>
          <p:cNvSpPr txBox="1">
            <a:spLocks noGrp="1"/>
          </p:cNvSpPr>
          <p:nvPr>
            <p:ph type="body" idx="1"/>
          </p:nvPr>
        </p:nvSpPr>
        <p:spPr>
          <a:xfrm>
            <a:off x="628650" y="1437624"/>
            <a:ext cx="7886700" cy="30249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mpty page" type="blank">
  <p:cSld name="BLANK">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g1516153c46e_0_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 name="Google Shape;37;g1516153c46e_0_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 name="Google Shape;38;g1516153c46e_0_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clusion page">
  <p:cSld name="Conclusion page">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g1516153c46e_0_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 name="Google Shape;41;g1516153c46e_0_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 name="Google Shape;42;g1516153c46e_0_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g1516153c46e_0_34"/>
          <p:cNvSpPr txBox="1">
            <a:spLocks noGrp="1"/>
          </p:cNvSpPr>
          <p:nvPr>
            <p:ph type="body" idx="1"/>
          </p:nvPr>
        </p:nvSpPr>
        <p:spPr>
          <a:xfrm>
            <a:off x="1494235" y="1006079"/>
            <a:ext cx="5940000" cy="329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horizontal text" type="vertTx">
  <p:cSld name="VERTICAL_TEXT">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g1516153c46e_0_39"/>
          <p:cNvSpPr txBox="1">
            <a:spLocks noGrp="1"/>
          </p:cNvSpPr>
          <p:nvPr>
            <p:ph type="title"/>
          </p:nvPr>
        </p:nvSpPr>
        <p:spPr>
          <a:xfrm>
            <a:off x="628650" y="273844"/>
            <a:ext cx="7886700" cy="893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6" name="Google Shape;46;g1516153c46e_0_39"/>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 name="Google Shape;47;g1516153c46e_0_3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Google Shape;48;g1516153c46e_0_3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Google Shape;49;g1516153c46e_0_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g1516153c46e_0_45"/>
          <p:cNvSpPr txBox="1">
            <a:spLocks noGrp="1"/>
          </p:cNvSpPr>
          <p:nvPr>
            <p:ph type="title"/>
          </p:nvPr>
        </p:nvSpPr>
        <p:spPr>
          <a:xfrm>
            <a:off x="457200" y="114300"/>
            <a:ext cx="8229600" cy="938100"/>
          </a:xfrm>
          <a:prstGeom prst="rect">
            <a:avLst/>
          </a:prstGeom>
          <a:noFill/>
          <a:ln>
            <a:noFill/>
          </a:ln>
        </p:spPr>
        <p:txBody>
          <a:bodyPr spcFirstLastPara="1" wrap="square" lIns="91425" tIns="45700" rIns="45700" bIns="45700" anchor="ctr" anchorCtr="0">
            <a:normAutofit/>
          </a:bodyPr>
          <a:lstStyle>
            <a:lvl1pPr lvl="0" algn="l" rtl="0">
              <a:spcBef>
                <a:spcPts val="0"/>
              </a:spcBef>
              <a:spcAft>
                <a:spcPts val="0"/>
              </a:spcAft>
              <a:buSzPts val="33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2" name="Google Shape;52;g1516153c46e_0_45"/>
          <p:cNvSpPr txBox="1">
            <a:spLocks noGrp="1"/>
          </p:cNvSpPr>
          <p:nvPr>
            <p:ph type="body" idx="1"/>
          </p:nvPr>
        </p:nvSpPr>
        <p:spPr>
          <a:xfrm>
            <a:off x="457200" y="1330452"/>
            <a:ext cx="4038600" cy="3468000"/>
          </a:xfrm>
          <a:prstGeom prst="rect">
            <a:avLst/>
          </a:prstGeom>
          <a:noFill/>
          <a:ln>
            <a:noFill/>
          </a:ln>
        </p:spPr>
        <p:txBody>
          <a:bodyPr spcFirstLastPara="1" wrap="square" lIns="91425" tIns="91425" rIns="91425" bIns="45700" anchor="t" anchorCtr="0">
            <a:normAutofit/>
          </a:bodyPr>
          <a:lstStyle>
            <a:lvl1pPr marL="457200" lvl="0" indent="-335280" algn="l" rtl="0">
              <a:spcBef>
                <a:spcPts val="0"/>
              </a:spcBef>
              <a:spcAft>
                <a:spcPts val="0"/>
              </a:spcAft>
              <a:buSzPts val="1680"/>
              <a:buChar char="•"/>
              <a:defRPr sz="2100"/>
            </a:lvl1pPr>
            <a:lvl2pPr marL="914400" lvl="1" indent="-331469" algn="l" rtl="0">
              <a:spcBef>
                <a:spcPts val="360"/>
              </a:spcBef>
              <a:spcAft>
                <a:spcPts val="0"/>
              </a:spcAft>
              <a:buSzPts val="1620"/>
              <a:buChar char="•"/>
              <a:defRPr sz="1800"/>
            </a:lvl2pPr>
            <a:lvl3pPr marL="1371600" lvl="2" indent="-323850" algn="l" rtl="0">
              <a:spcBef>
                <a:spcPts val="300"/>
              </a:spcBef>
              <a:spcAft>
                <a:spcPts val="0"/>
              </a:spcAft>
              <a:buSzPts val="1500"/>
              <a:buChar char="•"/>
              <a:defRPr sz="1500"/>
            </a:lvl3pPr>
            <a:lvl4pPr marL="1828800" lvl="3" indent="-314325" algn="l" rtl="0">
              <a:spcBef>
                <a:spcPts val="270"/>
              </a:spcBef>
              <a:spcAft>
                <a:spcPts val="0"/>
              </a:spcAft>
              <a:buSzPts val="1350"/>
              <a:buChar char="•"/>
              <a:defRPr sz="1350"/>
            </a:lvl4pPr>
            <a:lvl5pPr marL="2286000" lvl="4" indent="-314325" algn="l" rtl="0">
              <a:spcBef>
                <a:spcPts val="270"/>
              </a:spcBef>
              <a:spcAft>
                <a:spcPts val="0"/>
              </a:spcAft>
              <a:buSzPts val="1350"/>
              <a:buChar char="•"/>
              <a:defRPr sz="1350"/>
            </a:lvl5pPr>
            <a:lvl6pPr marL="2743200" lvl="5" indent="-314325" algn="l" rtl="0">
              <a:spcBef>
                <a:spcPts val="270"/>
              </a:spcBef>
              <a:spcAft>
                <a:spcPts val="0"/>
              </a:spcAft>
              <a:buSzPts val="1350"/>
              <a:buChar char="•"/>
              <a:defRPr sz="1350"/>
            </a:lvl6pPr>
            <a:lvl7pPr marL="3200400" lvl="6" indent="-314325" algn="l" rtl="0">
              <a:spcBef>
                <a:spcPts val="270"/>
              </a:spcBef>
              <a:spcAft>
                <a:spcPts val="0"/>
              </a:spcAft>
              <a:buSzPts val="1350"/>
              <a:buChar char="•"/>
              <a:defRPr sz="1350"/>
            </a:lvl7pPr>
            <a:lvl8pPr marL="3657600" lvl="7" indent="-314325" algn="l" rtl="0">
              <a:spcBef>
                <a:spcPts val="270"/>
              </a:spcBef>
              <a:spcAft>
                <a:spcPts val="0"/>
              </a:spcAft>
              <a:buSzPts val="1350"/>
              <a:buChar char="•"/>
              <a:defRPr sz="1350"/>
            </a:lvl8pPr>
            <a:lvl9pPr marL="4114800" lvl="8" indent="-314325" algn="l" rtl="0">
              <a:spcBef>
                <a:spcPts val="270"/>
              </a:spcBef>
              <a:spcAft>
                <a:spcPts val="0"/>
              </a:spcAft>
              <a:buSzPts val="1350"/>
              <a:buChar char="•"/>
              <a:defRPr sz="1350"/>
            </a:lvl9pPr>
          </a:lstStyle>
          <a:p>
            <a:endParaRPr/>
          </a:p>
        </p:txBody>
      </p:sp>
      <p:sp>
        <p:nvSpPr>
          <p:cNvPr id="53" name="Google Shape;53;g1516153c46e_0_45"/>
          <p:cNvSpPr txBox="1">
            <a:spLocks noGrp="1"/>
          </p:cNvSpPr>
          <p:nvPr>
            <p:ph type="body" idx="2"/>
          </p:nvPr>
        </p:nvSpPr>
        <p:spPr>
          <a:xfrm>
            <a:off x="4648200" y="1330452"/>
            <a:ext cx="4038600" cy="3468000"/>
          </a:xfrm>
          <a:prstGeom prst="rect">
            <a:avLst/>
          </a:prstGeom>
          <a:noFill/>
          <a:ln>
            <a:noFill/>
          </a:ln>
        </p:spPr>
        <p:txBody>
          <a:bodyPr spcFirstLastPara="1" wrap="square" lIns="54850" tIns="91425" rIns="91425" bIns="45700" anchor="t" anchorCtr="0">
            <a:normAutofit/>
          </a:bodyPr>
          <a:lstStyle>
            <a:lvl1pPr marL="457200" lvl="0" indent="-335280" algn="l" rtl="0">
              <a:spcBef>
                <a:spcPts val="0"/>
              </a:spcBef>
              <a:spcAft>
                <a:spcPts val="0"/>
              </a:spcAft>
              <a:buSzPts val="1680"/>
              <a:buChar char="•"/>
              <a:defRPr sz="2100"/>
            </a:lvl1pPr>
            <a:lvl2pPr marL="914400" lvl="1" indent="-331469" algn="l" rtl="0">
              <a:spcBef>
                <a:spcPts val="360"/>
              </a:spcBef>
              <a:spcAft>
                <a:spcPts val="0"/>
              </a:spcAft>
              <a:buSzPts val="1620"/>
              <a:buChar char="•"/>
              <a:defRPr sz="1800"/>
            </a:lvl2pPr>
            <a:lvl3pPr marL="1371600" lvl="2" indent="-323850" algn="l" rtl="0">
              <a:spcBef>
                <a:spcPts val="300"/>
              </a:spcBef>
              <a:spcAft>
                <a:spcPts val="0"/>
              </a:spcAft>
              <a:buSzPts val="1500"/>
              <a:buChar char="•"/>
              <a:defRPr sz="1500"/>
            </a:lvl3pPr>
            <a:lvl4pPr marL="1828800" lvl="3" indent="-314325" algn="l" rtl="0">
              <a:spcBef>
                <a:spcPts val="270"/>
              </a:spcBef>
              <a:spcAft>
                <a:spcPts val="0"/>
              </a:spcAft>
              <a:buSzPts val="1350"/>
              <a:buChar char="•"/>
              <a:defRPr sz="1350"/>
            </a:lvl4pPr>
            <a:lvl5pPr marL="2286000" lvl="4" indent="-314325" algn="l" rtl="0">
              <a:spcBef>
                <a:spcPts val="270"/>
              </a:spcBef>
              <a:spcAft>
                <a:spcPts val="0"/>
              </a:spcAft>
              <a:buSzPts val="1350"/>
              <a:buChar char="•"/>
              <a:defRPr sz="1350"/>
            </a:lvl5pPr>
            <a:lvl6pPr marL="2743200" lvl="5" indent="-314325" algn="l" rtl="0">
              <a:spcBef>
                <a:spcPts val="270"/>
              </a:spcBef>
              <a:spcAft>
                <a:spcPts val="0"/>
              </a:spcAft>
              <a:buSzPts val="1350"/>
              <a:buChar char="•"/>
              <a:defRPr sz="1350"/>
            </a:lvl6pPr>
            <a:lvl7pPr marL="3200400" lvl="6" indent="-314325" algn="l" rtl="0">
              <a:spcBef>
                <a:spcPts val="270"/>
              </a:spcBef>
              <a:spcAft>
                <a:spcPts val="0"/>
              </a:spcAft>
              <a:buSzPts val="1350"/>
              <a:buChar char="•"/>
              <a:defRPr sz="1350"/>
            </a:lvl7pPr>
            <a:lvl8pPr marL="3657600" lvl="7" indent="-314325" algn="l" rtl="0">
              <a:spcBef>
                <a:spcPts val="270"/>
              </a:spcBef>
              <a:spcAft>
                <a:spcPts val="0"/>
              </a:spcAft>
              <a:buSzPts val="1350"/>
              <a:buChar char="•"/>
              <a:defRPr sz="1350"/>
            </a:lvl8pPr>
            <a:lvl9pPr marL="4114800" lvl="8" indent="-314325" algn="l" rtl="0">
              <a:spcBef>
                <a:spcPts val="270"/>
              </a:spcBef>
              <a:spcAft>
                <a:spcPts val="0"/>
              </a:spcAft>
              <a:buSzPts val="1350"/>
              <a:buChar char="•"/>
              <a:defRPr sz="1350"/>
            </a:lvl9pPr>
          </a:lstStyle>
          <a:p>
            <a:endParaRPr/>
          </a:p>
        </p:txBody>
      </p:sp>
      <p:sp>
        <p:nvSpPr>
          <p:cNvPr id="54" name="Google Shape;54;g1516153c46e_0_45"/>
          <p:cNvSpPr txBox="1">
            <a:spLocks noGrp="1"/>
          </p:cNvSpPr>
          <p:nvPr>
            <p:ph type="dt" idx="10"/>
          </p:nvPr>
        </p:nvSpPr>
        <p:spPr>
          <a:xfrm>
            <a:off x="457200" y="4857750"/>
            <a:ext cx="2133600" cy="206100"/>
          </a:xfrm>
          <a:prstGeom prst="rect">
            <a:avLst/>
          </a:prstGeom>
          <a:noFill/>
          <a:ln>
            <a:noFill/>
          </a:ln>
        </p:spPr>
        <p:txBody>
          <a:bodyPr spcFirstLastPara="1" wrap="square" lIns="109725" tIns="45700" rIns="45700" bIns="0" anchor="b" anchorCtr="0">
            <a:noAutofit/>
          </a:bodyPr>
          <a:lstStyle>
            <a:lvl1pPr lvl="0" algn="l" rtl="0">
              <a:lnSpc>
                <a:spcPct val="100000"/>
              </a:lnSpc>
              <a:spcBef>
                <a:spcPts val="0"/>
              </a:spcBef>
              <a:spcAft>
                <a:spcPts val="0"/>
              </a:spcAft>
              <a:buClr>
                <a:srgbClr val="414141"/>
              </a:buClr>
              <a:buSzPts val="900"/>
              <a:buFont typeface="Garamond"/>
              <a:buNon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55" name="Google Shape;55;g1516153c46e_0_45"/>
          <p:cNvSpPr txBox="1">
            <a:spLocks noGrp="1"/>
          </p:cNvSpPr>
          <p:nvPr>
            <p:ph type="ftr" idx="11"/>
          </p:nvPr>
        </p:nvSpPr>
        <p:spPr>
          <a:xfrm>
            <a:off x="2640014" y="4857750"/>
            <a:ext cx="5508600" cy="206100"/>
          </a:xfrm>
          <a:prstGeom prst="rect">
            <a:avLst/>
          </a:prstGeom>
          <a:noFill/>
          <a:ln>
            <a:noFill/>
          </a:ln>
        </p:spPr>
        <p:txBody>
          <a:bodyPr spcFirstLastPara="1" wrap="square" lIns="45700" tIns="45700" rIns="45700" bIns="0" anchor="b" anchorCtr="0">
            <a:noAutofit/>
          </a:bodyPr>
          <a:lstStyle>
            <a:lvl1pPr lvl="0" algn="l" rtl="0">
              <a:lnSpc>
                <a:spcPct val="100000"/>
              </a:lnSpc>
              <a:spcBef>
                <a:spcPts val="0"/>
              </a:spcBef>
              <a:spcAft>
                <a:spcPts val="0"/>
              </a:spcAft>
              <a:buClr>
                <a:srgbClr val="414141"/>
              </a:buClr>
              <a:buSzPts val="900"/>
              <a:buFont typeface="Garamond"/>
              <a:buNone/>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56" name="Google Shape;56;g1516153c46e_0_45"/>
          <p:cNvSpPr txBox="1">
            <a:spLocks noGrp="1"/>
          </p:cNvSpPr>
          <p:nvPr>
            <p:ph type="sldNum" idx="12"/>
          </p:nvPr>
        </p:nvSpPr>
        <p:spPr>
          <a:xfrm>
            <a:off x="8204201" y="4857750"/>
            <a:ext cx="733500" cy="206100"/>
          </a:xfrm>
          <a:prstGeom prst="rect">
            <a:avLst/>
          </a:prstGeom>
          <a:noFill/>
          <a:ln>
            <a:noFill/>
          </a:ln>
        </p:spPr>
        <p:txBody>
          <a:bodyPr spcFirstLastPara="1" wrap="square" lIns="91425" tIns="45700" rIns="91425" bIns="0" anchor="b" anchorCtr="0">
            <a:noAutofit/>
          </a:bodyPr>
          <a:lstStyle>
            <a:lvl1pPr marL="0" lvl="0" indent="0" algn="r" rtl="0">
              <a:lnSpc>
                <a:spcPct val="100000"/>
              </a:lnSpc>
              <a:spcBef>
                <a:spcPts val="0"/>
              </a:spcBef>
              <a:spcAft>
                <a:spcPts val="0"/>
              </a:spcAft>
              <a:buClr>
                <a:srgbClr val="3F3F3F"/>
              </a:buClr>
              <a:buSzPts val="900"/>
              <a:buFont typeface="Garamond"/>
              <a:buNone/>
              <a:defRPr sz="900" b="0" i="0" u="none" strike="noStrike" cap="none">
                <a:solidFill>
                  <a:srgbClr val="3F3F3F"/>
                </a:solidFill>
                <a:latin typeface="Garamond"/>
                <a:ea typeface="Garamond"/>
                <a:cs typeface="Garamond"/>
                <a:sym typeface="Garamond"/>
              </a:defRPr>
            </a:lvl1pPr>
            <a:lvl2pPr marL="0" lvl="1" indent="0" algn="r" rtl="0">
              <a:lnSpc>
                <a:spcPct val="100000"/>
              </a:lnSpc>
              <a:spcBef>
                <a:spcPts val="0"/>
              </a:spcBef>
              <a:spcAft>
                <a:spcPts val="0"/>
              </a:spcAft>
              <a:buClr>
                <a:srgbClr val="3F3F3F"/>
              </a:buClr>
              <a:buSzPts val="900"/>
              <a:buFont typeface="Garamond"/>
              <a:buNone/>
              <a:defRPr sz="900" b="0" i="0" u="none" strike="noStrike" cap="none">
                <a:solidFill>
                  <a:srgbClr val="3F3F3F"/>
                </a:solidFill>
                <a:latin typeface="Garamond"/>
                <a:ea typeface="Garamond"/>
                <a:cs typeface="Garamond"/>
                <a:sym typeface="Garamond"/>
              </a:defRPr>
            </a:lvl2pPr>
            <a:lvl3pPr marL="0" lvl="2" indent="0" algn="r" rtl="0">
              <a:lnSpc>
                <a:spcPct val="100000"/>
              </a:lnSpc>
              <a:spcBef>
                <a:spcPts val="0"/>
              </a:spcBef>
              <a:spcAft>
                <a:spcPts val="0"/>
              </a:spcAft>
              <a:buClr>
                <a:srgbClr val="3F3F3F"/>
              </a:buClr>
              <a:buSzPts val="900"/>
              <a:buFont typeface="Garamond"/>
              <a:buNone/>
              <a:defRPr sz="900" b="0" i="0" u="none" strike="noStrike" cap="none">
                <a:solidFill>
                  <a:srgbClr val="3F3F3F"/>
                </a:solidFill>
                <a:latin typeface="Garamond"/>
                <a:ea typeface="Garamond"/>
                <a:cs typeface="Garamond"/>
                <a:sym typeface="Garamond"/>
              </a:defRPr>
            </a:lvl3pPr>
            <a:lvl4pPr marL="0" lvl="3" indent="0" algn="r" rtl="0">
              <a:lnSpc>
                <a:spcPct val="100000"/>
              </a:lnSpc>
              <a:spcBef>
                <a:spcPts val="0"/>
              </a:spcBef>
              <a:spcAft>
                <a:spcPts val="0"/>
              </a:spcAft>
              <a:buClr>
                <a:srgbClr val="3F3F3F"/>
              </a:buClr>
              <a:buSzPts val="900"/>
              <a:buFont typeface="Garamond"/>
              <a:buNone/>
              <a:defRPr sz="900" b="0" i="0" u="none" strike="noStrike" cap="none">
                <a:solidFill>
                  <a:srgbClr val="3F3F3F"/>
                </a:solidFill>
                <a:latin typeface="Garamond"/>
                <a:ea typeface="Garamond"/>
                <a:cs typeface="Garamond"/>
                <a:sym typeface="Garamond"/>
              </a:defRPr>
            </a:lvl4pPr>
            <a:lvl5pPr marL="0" lvl="4" indent="0" algn="r" rtl="0">
              <a:lnSpc>
                <a:spcPct val="100000"/>
              </a:lnSpc>
              <a:spcBef>
                <a:spcPts val="0"/>
              </a:spcBef>
              <a:spcAft>
                <a:spcPts val="0"/>
              </a:spcAft>
              <a:buClr>
                <a:srgbClr val="3F3F3F"/>
              </a:buClr>
              <a:buSzPts val="900"/>
              <a:buFont typeface="Garamond"/>
              <a:buNone/>
              <a:defRPr sz="900" b="0" i="0" u="none" strike="noStrike" cap="none">
                <a:solidFill>
                  <a:srgbClr val="3F3F3F"/>
                </a:solidFill>
                <a:latin typeface="Garamond"/>
                <a:ea typeface="Garamond"/>
                <a:cs typeface="Garamond"/>
                <a:sym typeface="Garamond"/>
              </a:defRPr>
            </a:lvl5pPr>
            <a:lvl6pPr marL="0" lvl="5" indent="0" algn="r" rtl="0">
              <a:lnSpc>
                <a:spcPct val="100000"/>
              </a:lnSpc>
              <a:spcBef>
                <a:spcPts val="0"/>
              </a:spcBef>
              <a:spcAft>
                <a:spcPts val="0"/>
              </a:spcAft>
              <a:buClr>
                <a:srgbClr val="3F3F3F"/>
              </a:buClr>
              <a:buSzPts val="900"/>
              <a:buFont typeface="Garamond"/>
              <a:buNone/>
              <a:defRPr sz="900" b="0" i="0" u="none" strike="noStrike" cap="none">
                <a:solidFill>
                  <a:srgbClr val="3F3F3F"/>
                </a:solidFill>
                <a:latin typeface="Garamond"/>
                <a:ea typeface="Garamond"/>
                <a:cs typeface="Garamond"/>
                <a:sym typeface="Garamond"/>
              </a:defRPr>
            </a:lvl6pPr>
            <a:lvl7pPr marL="0" lvl="6" indent="0" algn="r" rtl="0">
              <a:lnSpc>
                <a:spcPct val="100000"/>
              </a:lnSpc>
              <a:spcBef>
                <a:spcPts val="0"/>
              </a:spcBef>
              <a:spcAft>
                <a:spcPts val="0"/>
              </a:spcAft>
              <a:buClr>
                <a:srgbClr val="3F3F3F"/>
              </a:buClr>
              <a:buSzPts val="900"/>
              <a:buFont typeface="Garamond"/>
              <a:buNone/>
              <a:defRPr sz="900" b="0" i="0" u="none" strike="noStrike" cap="none">
                <a:solidFill>
                  <a:srgbClr val="3F3F3F"/>
                </a:solidFill>
                <a:latin typeface="Garamond"/>
                <a:ea typeface="Garamond"/>
                <a:cs typeface="Garamond"/>
                <a:sym typeface="Garamond"/>
              </a:defRPr>
            </a:lvl7pPr>
            <a:lvl8pPr marL="0" lvl="7" indent="0" algn="r" rtl="0">
              <a:lnSpc>
                <a:spcPct val="100000"/>
              </a:lnSpc>
              <a:spcBef>
                <a:spcPts val="0"/>
              </a:spcBef>
              <a:spcAft>
                <a:spcPts val="0"/>
              </a:spcAft>
              <a:buClr>
                <a:srgbClr val="3F3F3F"/>
              </a:buClr>
              <a:buSzPts val="900"/>
              <a:buFont typeface="Garamond"/>
              <a:buNone/>
              <a:defRPr sz="900" b="0" i="0" u="none" strike="noStrike" cap="none">
                <a:solidFill>
                  <a:srgbClr val="3F3F3F"/>
                </a:solidFill>
                <a:latin typeface="Garamond"/>
                <a:ea typeface="Garamond"/>
                <a:cs typeface="Garamond"/>
                <a:sym typeface="Garamond"/>
              </a:defRPr>
            </a:lvl8pPr>
            <a:lvl9pPr marL="0" lvl="8" indent="0" algn="r" rtl="0">
              <a:lnSpc>
                <a:spcPct val="100000"/>
              </a:lnSpc>
              <a:spcBef>
                <a:spcPts val="0"/>
              </a:spcBef>
              <a:spcAft>
                <a:spcPts val="0"/>
              </a:spcAft>
              <a:buClr>
                <a:srgbClr val="3F3F3F"/>
              </a:buClr>
              <a:buSzPts val="900"/>
              <a:buFont typeface="Garamond"/>
              <a:buNone/>
              <a:defRPr sz="900" b="0" i="0" u="none" strike="noStrike" cap="none">
                <a:solidFill>
                  <a:srgbClr val="3F3F3F"/>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g1516153c46e_0_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g1516153c46e_0_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g1516153c46e_0_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g1516153c46e_0_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g1516153c46e_0_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
          <p:cNvSpPr txBox="1">
            <a:spLocks noGrp="1"/>
          </p:cNvSpPr>
          <p:nvPr>
            <p:ph type="ctrTitle"/>
          </p:nvPr>
        </p:nvSpPr>
        <p:spPr>
          <a:xfrm>
            <a:off x="685800" y="1739865"/>
            <a:ext cx="7772400" cy="1054200"/>
          </a:xfrm>
          <a:prstGeom prst="rect">
            <a:avLst/>
          </a:prstGeom>
          <a:noFill/>
          <a:ln>
            <a:noFill/>
          </a:ln>
        </p:spPr>
        <p:txBody>
          <a:bodyPr spcFirstLastPara="1" wrap="square" lIns="91425" tIns="0" rIns="45700" bIns="0" anchor="t" anchorCtr="0">
            <a:normAutofit/>
          </a:bodyPr>
          <a:lstStyle/>
          <a:p>
            <a:pPr marL="0" lvl="0" indent="0" algn="ctr" rtl="0">
              <a:spcBef>
                <a:spcPts val="0"/>
              </a:spcBef>
              <a:spcAft>
                <a:spcPts val="0"/>
              </a:spcAft>
              <a:buNone/>
            </a:pPr>
            <a:r>
              <a:rPr lang="en-GB" sz="6000">
                <a:solidFill>
                  <a:schemeClr val="lt1"/>
                </a:solidFill>
                <a:latin typeface="Rubik Medium"/>
                <a:ea typeface="Rubik Medium"/>
                <a:cs typeface="Rubik Medium"/>
                <a:sym typeface="Rubik Medium"/>
              </a:rPr>
              <a:t>Pick an Escape</a:t>
            </a:r>
            <a:endParaRPr sz="6000">
              <a:solidFill>
                <a:schemeClr val="lt1"/>
              </a:solidFill>
              <a:latin typeface="Rubik Medium"/>
              <a:ea typeface="Rubik Medium"/>
              <a:cs typeface="Rubik Medium"/>
              <a:sym typeface="Rubik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g148fdd39aea_1_84"/>
          <p:cNvPicPr preferRelativeResize="0">
            <a:picLocks noGrp="1"/>
          </p:cNvPicPr>
          <p:nvPr>
            <p:ph type="body" idx="1"/>
          </p:nvPr>
        </p:nvPicPr>
        <p:blipFill rotWithShape="1">
          <a:blip r:embed="rId3">
            <a:alphaModFix/>
          </a:blip>
          <a:srcRect/>
          <a:stretch/>
        </p:blipFill>
        <p:spPr>
          <a:xfrm>
            <a:off x="2772000" y="2340000"/>
            <a:ext cx="3600000" cy="2412000"/>
          </a:xfrm>
          <a:prstGeom prst="rect">
            <a:avLst/>
          </a:prstGeom>
          <a:noFill/>
          <a:ln>
            <a:noFill/>
          </a:ln>
        </p:spPr>
      </p:pic>
      <p:sp>
        <p:nvSpPr>
          <p:cNvPr id="263" name="Google Shape;263;g148fdd39aea_1_84"/>
          <p:cNvSpPr txBox="1"/>
          <p:nvPr/>
        </p:nvSpPr>
        <p:spPr>
          <a:xfrm>
            <a:off x="3153525" y="1378744"/>
            <a:ext cx="734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a:t>
            </a:r>
            <a:endParaRPr sz="3100">
              <a:latin typeface="Rubik"/>
              <a:ea typeface="Rubik"/>
              <a:cs typeface="Rubik"/>
              <a:sym typeface="Rubik"/>
            </a:endParaRPr>
          </a:p>
        </p:txBody>
      </p:sp>
      <p:cxnSp>
        <p:nvCxnSpPr>
          <p:cNvPr id="264" name="Google Shape;264;g148fdd39aea_1_84"/>
          <p:cNvCxnSpPr/>
          <p:nvPr/>
        </p:nvCxnSpPr>
        <p:spPr>
          <a:xfrm>
            <a:off x="3707700" y="3512925"/>
            <a:ext cx="1728600" cy="909900"/>
          </a:xfrm>
          <a:prstGeom prst="straightConnector1">
            <a:avLst/>
          </a:prstGeom>
          <a:noFill/>
          <a:ln w="38100" cap="flat" cmpd="sng">
            <a:solidFill>
              <a:schemeClr val="dk2"/>
            </a:solidFill>
            <a:prstDash val="solid"/>
            <a:round/>
            <a:headEnd type="none" w="med" len="med"/>
            <a:tailEnd type="none" w="med" len="med"/>
          </a:ln>
        </p:spPr>
      </p:cxnSp>
      <p:sp>
        <p:nvSpPr>
          <p:cNvPr id="265" name="Google Shape;265;g148fdd39aea_1_84"/>
          <p:cNvSpPr txBox="1"/>
          <p:nvPr/>
        </p:nvSpPr>
        <p:spPr>
          <a:xfrm>
            <a:off x="408225" y="1378744"/>
            <a:ext cx="27453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Decision</a:t>
            </a:r>
            <a:endParaRPr sz="3100">
              <a:latin typeface="Rubik"/>
              <a:ea typeface="Rubik"/>
              <a:cs typeface="Rubik"/>
              <a:sym typeface="Rubik"/>
            </a:endParaRPr>
          </a:p>
        </p:txBody>
      </p:sp>
      <p:sp>
        <p:nvSpPr>
          <p:cNvPr id="266" name="Google Shape;266;g148fdd39aea_1_84"/>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A Theoretician’s Thinking</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48fdd39aea_1_52"/>
          <p:cNvSpPr txBox="1"/>
          <p:nvPr/>
        </p:nvSpPr>
        <p:spPr>
          <a:xfrm>
            <a:off x="408225" y="1286550"/>
            <a:ext cx="27453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Decision</a:t>
            </a:r>
            <a:endParaRPr sz="3100">
              <a:latin typeface="Rubik"/>
              <a:ea typeface="Rubik"/>
              <a:cs typeface="Rubik"/>
              <a:sym typeface="Rubik"/>
            </a:endParaRPr>
          </a:p>
        </p:txBody>
      </p:sp>
      <p:sp>
        <p:nvSpPr>
          <p:cNvPr id="272" name="Google Shape;272;g148fdd39aea_1_52"/>
          <p:cNvSpPr txBox="1"/>
          <p:nvPr/>
        </p:nvSpPr>
        <p:spPr>
          <a:xfrm>
            <a:off x="3153525" y="1286544"/>
            <a:ext cx="734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a:t>
            </a:r>
            <a:endParaRPr sz="3100">
              <a:latin typeface="Rubik"/>
              <a:ea typeface="Rubik"/>
              <a:cs typeface="Rubik"/>
              <a:sym typeface="Rubik"/>
            </a:endParaRPr>
          </a:p>
        </p:txBody>
      </p:sp>
      <p:sp>
        <p:nvSpPr>
          <p:cNvPr id="273" name="Google Shape;273;g148fdd39aea_1_52"/>
          <p:cNvSpPr txBox="1"/>
          <p:nvPr/>
        </p:nvSpPr>
        <p:spPr>
          <a:xfrm>
            <a:off x="3683550" y="1286550"/>
            <a:ext cx="31485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Drift multiplied </a:t>
            </a:r>
            <a:br>
              <a:rPr lang="en-GB" sz="3100">
                <a:latin typeface="Rubik"/>
                <a:ea typeface="Rubik"/>
                <a:cs typeface="Rubik"/>
                <a:sym typeface="Rubik"/>
              </a:rPr>
            </a:br>
            <a:r>
              <a:rPr lang="en-GB" sz="3100">
                <a:latin typeface="Rubik"/>
                <a:ea typeface="Rubik"/>
                <a:cs typeface="Rubik"/>
                <a:sym typeface="Rubik"/>
              </a:rPr>
              <a:t>by Time</a:t>
            </a:r>
            <a:endParaRPr sz="3100">
              <a:latin typeface="Rubik"/>
              <a:ea typeface="Rubik"/>
              <a:cs typeface="Rubik"/>
              <a:sym typeface="Rubik"/>
            </a:endParaRPr>
          </a:p>
        </p:txBody>
      </p:sp>
      <p:pic>
        <p:nvPicPr>
          <p:cNvPr id="274" name="Google Shape;274;g148fdd39aea_1_52"/>
          <p:cNvPicPr preferRelativeResize="0">
            <a:picLocks noGrp="1"/>
          </p:cNvPicPr>
          <p:nvPr>
            <p:ph type="body" idx="1"/>
          </p:nvPr>
        </p:nvPicPr>
        <p:blipFill rotWithShape="1">
          <a:blip r:embed="rId3">
            <a:alphaModFix/>
          </a:blip>
          <a:srcRect/>
          <a:stretch/>
        </p:blipFill>
        <p:spPr>
          <a:xfrm>
            <a:off x="2772000" y="2340000"/>
            <a:ext cx="3600000" cy="2412000"/>
          </a:xfrm>
          <a:prstGeom prst="rect">
            <a:avLst/>
          </a:prstGeom>
          <a:noFill/>
          <a:ln>
            <a:noFill/>
          </a:ln>
        </p:spPr>
      </p:pic>
      <p:sp>
        <p:nvSpPr>
          <p:cNvPr id="275" name="Google Shape;275;g148fdd39aea_1_52"/>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A Theoretician’s Thinking</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516153c46e_0_96"/>
          <p:cNvSpPr txBox="1"/>
          <p:nvPr/>
        </p:nvSpPr>
        <p:spPr>
          <a:xfrm>
            <a:off x="408225" y="1286550"/>
            <a:ext cx="27453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Decision</a:t>
            </a:r>
            <a:endParaRPr sz="3100">
              <a:latin typeface="Rubik"/>
              <a:ea typeface="Rubik"/>
              <a:cs typeface="Rubik"/>
              <a:sym typeface="Rubik"/>
            </a:endParaRPr>
          </a:p>
        </p:txBody>
      </p:sp>
      <p:sp>
        <p:nvSpPr>
          <p:cNvPr id="281" name="Google Shape;281;g1516153c46e_0_96"/>
          <p:cNvSpPr txBox="1"/>
          <p:nvPr/>
        </p:nvSpPr>
        <p:spPr>
          <a:xfrm>
            <a:off x="3153525" y="1286544"/>
            <a:ext cx="734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a:t>
            </a:r>
            <a:endParaRPr sz="3100">
              <a:latin typeface="Rubik"/>
              <a:ea typeface="Rubik"/>
              <a:cs typeface="Rubik"/>
              <a:sym typeface="Rubik"/>
            </a:endParaRPr>
          </a:p>
        </p:txBody>
      </p:sp>
      <p:sp>
        <p:nvSpPr>
          <p:cNvPr id="282" name="Google Shape;282;g1516153c46e_0_96"/>
          <p:cNvSpPr txBox="1"/>
          <p:nvPr/>
        </p:nvSpPr>
        <p:spPr>
          <a:xfrm>
            <a:off x="3683550" y="1286550"/>
            <a:ext cx="29622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Drift multiplied by Time</a:t>
            </a:r>
            <a:endParaRPr sz="3100">
              <a:latin typeface="Rubik"/>
              <a:ea typeface="Rubik"/>
              <a:cs typeface="Rubik"/>
              <a:sym typeface="Rubik"/>
            </a:endParaRPr>
          </a:p>
        </p:txBody>
      </p:sp>
      <p:pic>
        <p:nvPicPr>
          <p:cNvPr id="283" name="Google Shape;283;g1516153c46e_0_96"/>
          <p:cNvPicPr preferRelativeResize="0">
            <a:picLocks noGrp="1"/>
          </p:cNvPicPr>
          <p:nvPr>
            <p:ph type="body" idx="1"/>
          </p:nvPr>
        </p:nvPicPr>
        <p:blipFill rotWithShape="1">
          <a:blip r:embed="rId3">
            <a:alphaModFix/>
          </a:blip>
          <a:srcRect/>
          <a:stretch/>
        </p:blipFill>
        <p:spPr>
          <a:xfrm>
            <a:off x="2772000" y="2340000"/>
            <a:ext cx="3600000" cy="2412000"/>
          </a:xfrm>
          <a:prstGeom prst="rect">
            <a:avLst/>
          </a:prstGeom>
          <a:noFill/>
          <a:ln>
            <a:noFill/>
          </a:ln>
        </p:spPr>
      </p:pic>
      <p:sp>
        <p:nvSpPr>
          <p:cNvPr id="284" name="Google Shape;284;g1516153c46e_0_96"/>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A Theoretician’s Thinking</a:t>
            </a:r>
            <a:endParaRPr sz="3600">
              <a:solidFill>
                <a:schemeClr val="lt1"/>
              </a:solidFill>
              <a:latin typeface="Rubik Medium"/>
              <a:ea typeface="Rubik Medium"/>
              <a:cs typeface="Rubik Medium"/>
              <a:sym typeface="Rubik Medium"/>
            </a:endParaRPr>
          </a:p>
        </p:txBody>
      </p:sp>
      <p:sp>
        <p:nvSpPr>
          <p:cNvPr id="285" name="Google Shape;285;g1516153c46e_0_96"/>
          <p:cNvSpPr txBox="1"/>
          <p:nvPr/>
        </p:nvSpPr>
        <p:spPr>
          <a:xfrm>
            <a:off x="7175775" y="1462569"/>
            <a:ext cx="18279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Noise</a:t>
            </a:r>
            <a:endParaRPr sz="3100">
              <a:latin typeface="Rubik"/>
              <a:ea typeface="Rubik"/>
              <a:cs typeface="Rubik"/>
              <a:sym typeface="Rubik"/>
            </a:endParaRPr>
          </a:p>
        </p:txBody>
      </p:sp>
      <p:sp>
        <p:nvSpPr>
          <p:cNvPr id="286" name="Google Shape;286;g1516153c46e_0_96"/>
          <p:cNvSpPr txBox="1"/>
          <p:nvPr/>
        </p:nvSpPr>
        <p:spPr>
          <a:xfrm>
            <a:off x="6645750" y="1448994"/>
            <a:ext cx="734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a:t>
            </a:r>
            <a:endParaRPr sz="3100">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48fdd39aea_1_72"/>
          <p:cNvSpPr txBox="1"/>
          <p:nvPr/>
        </p:nvSpPr>
        <p:spPr>
          <a:xfrm>
            <a:off x="408225" y="1350506"/>
            <a:ext cx="27453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Change of</a:t>
            </a:r>
            <a:br>
              <a:rPr lang="en-GB" sz="3100">
                <a:latin typeface="Rubik"/>
                <a:ea typeface="Rubik"/>
                <a:cs typeface="Rubik"/>
                <a:sym typeface="Rubik"/>
              </a:rPr>
            </a:br>
            <a:r>
              <a:rPr lang="en-GB" sz="3100">
                <a:latin typeface="Rubik"/>
                <a:ea typeface="Rubik"/>
                <a:cs typeface="Rubik"/>
                <a:sym typeface="Rubik"/>
              </a:rPr>
              <a:t>Decision</a:t>
            </a:r>
            <a:endParaRPr sz="3100">
              <a:latin typeface="Rubik"/>
              <a:ea typeface="Rubik"/>
              <a:cs typeface="Rubik"/>
              <a:sym typeface="Rubik"/>
            </a:endParaRPr>
          </a:p>
        </p:txBody>
      </p:sp>
      <p:sp>
        <p:nvSpPr>
          <p:cNvPr id="292" name="Google Shape;292;g148fdd39aea_1_72"/>
          <p:cNvSpPr txBox="1"/>
          <p:nvPr/>
        </p:nvSpPr>
        <p:spPr>
          <a:xfrm>
            <a:off x="3153525" y="1589144"/>
            <a:ext cx="734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a:t>
            </a:r>
            <a:endParaRPr sz="3100">
              <a:latin typeface="Rubik"/>
              <a:ea typeface="Rubik"/>
              <a:cs typeface="Rubik"/>
              <a:sym typeface="Rubik"/>
            </a:endParaRPr>
          </a:p>
        </p:txBody>
      </p:sp>
      <p:sp>
        <p:nvSpPr>
          <p:cNvPr id="293" name="Google Shape;293;g148fdd39aea_1_72"/>
          <p:cNvSpPr txBox="1"/>
          <p:nvPr/>
        </p:nvSpPr>
        <p:spPr>
          <a:xfrm>
            <a:off x="3683475" y="1199756"/>
            <a:ext cx="2745300" cy="1616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Drift multiplied by Decision</a:t>
            </a:r>
            <a:endParaRPr sz="3100">
              <a:latin typeface="Rubik"/>
              <a:ea typeface="Rubik"/>
              <a:cs typeface="Rubik"/>
              <a:sym typeface="Rubik"/>
            </a:endParaRPr>
          </a:p>
        </p:txBody>
      </p:sp>
      <p:sp>
        <p:nvSpPr>
          <p:cNvPr id="294" name="Google Shape;294;g148fdd39aea_1_72"/>
          <p:cNvSpPr txBox="1"/>
          <p:nvPr/>
        </p:nvSpPr>
        <p:spPr>
          <a:xfrm>
            <a:off x="6958725" y="1589144"/>
            <a:ext cx="18279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Noise</a:t>
            </a:r>
            <a:endParaRPr sz="3100">
              <a:latin typeface="Rubik"/>
              <a:ea typeface="Rubik"/>
              <a:cs typeface="Rubik"/>
              <a:sym typeface="Rubik"/>
            </a:endParaRPr>
          </a:p>
        </p:txBody>
      </p:sp>
      <p:sp>
        <p:nvSpPr>
          <p:cNvPr id="295" name="Google Shape;295;g148fdd39aea_1_72"/>
          <p:cNvSpPr txBox="1"/>
          <p:nvPr/>
        </p:nvSpPr>
        <p:spPr>
          <a:xfrm>
            <a:off x="6428775" y="1589144"/>
            <a:ext cx="734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a:t>
            </a:r>
            <a:endParaRPr sz="3100">
              <a:latin typeface="Rubik"/>
              <a:ea typeface="Rubik"/>
              <a:cs typeface="Rubik"/>
              <a:sym typeface="Rubik"/>
            </a:endParaRPr>
          </a:p>
        </p:txBody>
      </p:sp>
      <p:pic>
        <p:nvPicPr>
          <p:cNvPr id="296" name="Google Shape;296;g148fdd39aea_1_72" descr="{&quot;mathml&quot;:&quot;&lt;math style=\&quot;font-family:stix;font-size:16px;\&quot; xmlns=\&quot;http://www.w3.org/1998/Math/MathML\&quot;&gt;&lt;mstyle mathsize=\&quot;16px\&quot;&gt;&lt;mfrac&gt;&lt;mrow&gt;&lt;mi&gt;d&lt;/mi&gt;&lt;mi&gt;x&lt;/mi&gt;&lt;/mrow&gt;&lt;mrow&gt;&lt;mi&gt;d&lt;/mi&gt;&lt;mi&gt;t&lt;/mi&gt;&lt;/mrow&gt;&lt;/mfrac&gt;&lt;mo&gt;=&lt;/mo&gt;&lt;mi&gt;&amp;#x3BC;&lt;/mi&gt;&lt;mi&gt;x&lt;/mi&gt;&lt;mo&gt;+&lt;/mo&gt;&lt;mi&gt;&amp;#x3C3;&lt;/mi&gt;&lt;mfrac&gt;&lt;mrow&gt;&lt;mi&gt;d&lt;/mi&gt;&lt;mi&gt;W&lt;/mi&gt;&lt;/mrow&gt;&lt;mrow&gt;&lt;mi&gt;d&lt;/mi&gt;&lt;mi&gt;t&lt;/mi&gt;&lt;/mrow&gt;&lt;/mfrac&gt;&lt;/mstyle&gt;&lt;/math&gt;&quot;,&quot;truncated&quot;:false}" title="fraction numerator d x over denominator d t end fraction equals mu x plus sigma fraction numerator d W over denominator d t end fraction"/>
          <p:cNvPicPr preferRelativeResize="0"/>
          <p:nvPr/>
        </p:nvPicPr>
        <p:blipFill>
          <a:blip r:embed="rId3">
            <a:alphaModFix/>
          </a:blip>
          <a:stretch>
            <a:fillRect/>
          </a:stretch>
        </p:blipFill>
        <p:spPr>
          <a:xfrm>
            <a:off x="2182187" y="2871200"/>
            <a:ext cx="4779638" cy="1408294"/>
          </a:xfrm>
          <a:prstGeom prst="rect">
            <a:avLst/>
          </a:prstGeom>
          <a:noFill/>
          <a:ln>
            <a:noFill/>
          </a:ln>
        </p:spPr>
      </p:pic>
      <p:sp>
        <p:nvSpPr>
          <p:cNvPr id="297" name="Google Shape;297;g148fdd39aea_1_72"/>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A Theoretician’s Thinking</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4932f223b8_0_5"/>
          <p:cNvSpPr txBox="1">
            <a:spLocks noGrp="1"/>
          </p:cNvSpPr>
          <p:nvPr>
            <p:ph type="body" idx="1"/>
          </p:nvPr>
        </p:nvSpPr>
        <p:spPr>
          <a:xfrm>
            <a:off x="2065875" y="1338175"/>
            <a:ext cx="5540100" cy="3469500"/>
          </a:xfrm>
          <a:prstGeom prst="rect">
            <a:avLst/>
          </a:prstGeom>
        </p:spPr>
        <p:txBody>
          <a:bodyPr spcFirstLastPara="1" wrap="square" lIns="68575" tIns="34275" rIns="68575" bIns="34275" anchor="t" anchorCtr="0">
            <a:normAutofit/>
          </a:bodyPr>
          <a:lstStyle/>
          <a:p>
            <a:pPr marL="457200" lvl="0" indent="0" algn="l" rtl="0">
              <a:spcBef>
                <a:spcPts val="800"/>
              </a:spcBef>
              <a:spcAft>
                <a:spcPts val="0"/>
              </a:spcAft>
              <a:buNone/>
            </a:pPr>
            <a:r>
              <a:rPr lang="en-GB">
                <a:latin typeface="Rubik Medium"/>
                <a:ea typeface="Rubik Medium"/>
                <a:cs typeface="Rubik Medium"/>
                <a:sym typeface="Rubik Medium"/>
              </a:rPr>
              <a:t>Will a large drift make a decision?</a:t>
            </a:r>
            <a:br>
              <a:rPr lang="en-GB">
                <a:latin typeface="Rubik Medium"/>
                <a:ea typeface="Rubik Medium"/>
                <a:cs typeface="Rubik Medium"/>
                <a:sym typeface="Rubik Medium"/>
              </a:rPr>
            </a:br>
            <a:br>
              <a:rPr lang="en-GB">
                <a:latin typeface="Rubik Medium"/>
                <a:ea typeface="Rubik Medium"/>
                <a:cs typeface="Rubik Medium"/>
                <a:sym typeface="Rubik Medium"/>
              </a:rPr>
            </a:br>
            <a:endParaRPr>
              <a:latin typeface="Rubik Medium"/>
              <a:ea typeface="Rubik Medium"/>
              <a:cs typeface="Rubik Medium"/>
              <a:sym typeface="Rubik Medium"/>
            </a:endParaRPr>
          </a:p>
          <a:p>
            <a:pPr marL="914400" lvl="0" indent="-317500" algn="l" rtl="0">
              <a:spcBef>
                <a:spcPts val="800"/>
              </a:spcBef>
              <a:spcAft>
                <a:spcPts val="0"/>
              </a:spcAft>
              <a:buSzPts val="1400"/>
              <a:buFont typeface="Rubik Medium"/>
              <a:buAutoNum type="alphaUcPeriod"/>
            </a:pPr>
            <a:r>
              <a:rPr lang="en-GB">
                <a:latin typeface="Rubik Medium"/>
                <a:ea typeface="Rubik Medium"/>
                <a:cs typeface="Rubik Medium"/>
                <a:sym typeface="Rubik Medium"/>
              </a:rPr>
              <a:t>Faster</a:t>
            </a:r>
            <a:br>
              <a:rPr lang="en-GB">
                <a:latin typeface="Rubik Medium"/>
                <a:ea typeface="Rubik Medium"/>
                <a:cs typeface="Rubik Medium"/>
                <a:sym typeface="Rubik Medium"/>
              </a:rPr>
            </a:br>
            <a:br>
              <a:rPr lang="en-GB">
                <a:latin typeface="Rubik Medium"/>
                <a:ea typeface="Rubik Medium"/>
                <a:cs typeface="Rubik Medium"/>
                <a:sym typeface="Rubik Medium"/>
              </a:rPr>
            </a:br>
            <a:br>
              <a:rPr lang="en-GB">
                <a:latin typeface="Rubik Medium"/>
                <a:ea typeface="Rubik Medium"/>
                <a:cs typeface="Rubik Medium"/>
                <a:sym typeface="Rubik Medium"/>
              </a:rPr>
            </a:br>
            <a:endParaRPr>
              <a:latin typeface="Rubik Medium"/>
              <a:ea typeface="Rubik Medium"/>
              <a:cs typeface="Rubik Medium"/>
              <a:sym typeface="Rubik Medium"/>
            </a:endParaRPr>
          </a:p>
          <a:p>
            <a:pPr marL="914400" lvl="0" indent="-317500" algn="l" rtl="0">
              <a:spcBef>
                <a:spcPts val="0"/>
              </a:spcBef>
              <a:spcAft>
                <a:spcPts val="0"/>
              </a:spcAft>
              <a:buSzPts val="1400"/>
              <a:buFont typeface="Rubik Medium"/>
              <a:buAutoNum type="alphaUcPeriod"/>
            </a:pPr>
            <a:r>
              <a:rPr lang="en-GB">
                <a:latin typeface="Rubik Medium"/>
                <a:ea typeface="Rubik Medium"/>
                <a:cs typeface="Rubik Medium"/>
                <a:sym typeface="Rubik Medium"/>
              </a:rPr>
              <a:t>Slower</a:t>
            </a:r>
            <a:br>
              <a:rPr lang="en-GB">
                <a:latin typeface="Rubik Medium"/>
                <a:ea typeface="Rubik Medium"/>
                <a:cs typeface="Rubik Medium"/>
                <a:sym typeface="Rubik Medium"/>
              </a:rPr>
            </a:br>
            <a:endParaRPr>
              <a:latin typeface="Rubik Medium"/>
              <a:ea typeface="Rubik Medium"/>
              <a:cs typeface="Rubik Medium"/>
              <a:sym typeface="Rubik Medium"/>
            </a:endParaRPr>
          </a:p>
        </p:txBody>
      </p:sp>
      <p:pic>
        <p:nvPicPr>
          <p:cNvPr id="303" name="Google Shape;303;g14932f223b8_0_5"/>
          <p:cNvPicPr preferRelativeResize="0">
            <a:picLocks noGrp="1"/>
          </p:cNvPicPr>
          <p:nvPr>
            <p:ph type="body" idx="1"/>
          </p:nvPr>
        </p:nvPicPr>
        <p:blipFill rotWithShape="1">
          <a:blip r:embed="rId3">
            <a:alphaModFix/>
          </a:blip>
          <a:srcRect l="327" r="317"/>
          <a:stretch/>
        </p:blipFill>
        <p:spPr>
          <a:xfrm>
            <a:off x="4902700" y="1804300"/>
            <a:ext cx="2310900" cy="1550700"/>
          </a:xfrm>
          <a:prstGeom prst="rect">
            <a:avLst/>
          </a:prstGeom>
          <a:noFill/>
          <a:ln>
            <a:noFill/>
          </a:ln>
        </p:spPr>
      </p:pic>
      <p:pic>
        <p:nvPicPr>
          <p:cNvPr id="304" name="Google Shape;304;g14932f223b8_0_5"/>
          <p:cNvPicPr preferRelativeResize="0">
            <a:picLocks noGrp="1"/>
          </p:cNvPicPr>
          <p:nvPr>
            <p:ph type="body" idx="1"/>
          </p:nvPr>
        </p:nvPicPr>
        <p:blipFill rotWithShape="1">
          <a:blip r:embed="rId4">
            <a:alphaModFix/>
          </a:blip>
          <a:srcRect t="3453" b="3453"/>
          <a:stretch/>
        </p:blipFill>
        <p:spPr>
          <a:xfrm>
            <a:off x="4902550" y="3450275"/>
            <a:ext cx="2311200" cy="1550700"/>
          </a:xfrm>
          <a:prstGeom prst="rect">
            <a:avLst/>
          </a:prstGeom>
          <a:noFill/>
          <a:ln>
            <a:noFill/>
          </a:ln>
        </p:spPr>
      </p:pic>
      <p:sp>
        <p:nvSpPr>
          <p:cNvPr id="305" name="Google Shape;305;g14932f223b8_0_5"/>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Question</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475784d0dd_0_43"/>
          <p:cNvSpPr txBox="1">
            <a:spLocks noGrp="1"/>
          </p:cNvSpPr>
          <p:nvPr>
            <p:ph type="body" idx="1"/>
          </p:nvPr>
        </p:nvSpPr>
        <p:spPr>
          <a:xfrm>
            <a:off x="623888" y="3543858"/>
            <a:ext cx="6486300" cy="1023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311" name="Google Shape;311;g1475784d0dd_0_43"/>
          <p:cNvSpPr txBox="1">
            <a:spLocks noGrp="1"/>
          </p:cNvSpPr>
          <p:nvPr>
            <p:ph type="title"/>
          </p:nvPr>
        </p:nvSpPr>
        <p:spPr>
          <a:xfrm>
            <a:off x="623888" y="1707654"/>
            <a:ext cx="7886700" cy="171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sz="5000">
                <a:solidFill>
                  <a:schemeClr val="lt1"/>
                </a:solidFill>
                <a:latin typeface="Rubik Medium"/>
                <a:ea typeface="Rubik Medium"/>
                <a:cs typeface="Rubik Medium"/>
                <a:sym typeface="Rubik Medium"/>
              </a:rPr>
              <a:t>Cannot make a decision</a:t>
            </a:r>
            <a:endParaRPr sz="5000">
              <a:solidFill>
                <a:schemeClr val="lt1"/>
              </a:solidFill>
              <a:latin typeface="Rubik Medium"/>
              <a:ea typeface="Rubik Medium"/>
              <a:cs typeface="Rubik Medium"/>
              <a:sym typeface="Rubik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1475784d0dd_0_32"/>
          <p:cNvPicPr preferRelativeResize="0"/>
          <p:nvPr/>
        </p:nvPicPr>
        <p:blipFill>
          <a:blip r:embed="rId3">
            <a:alphaModFix/>
          </a:blip>
          <a:stretch>
            <a:fillRect/>
          </a:stretch>
        </p:blipFill>
        <p:spPr>
          <a:xfrm>
            <a:off x="2048400" y="1206000"/>
            <a:ext cx="5047200" cy="3387600"/>
          </a:xfrm>
          <a:prstGeom prst="rect">
            <a:avLst/>
          </a:prstGeom>
          <a:noFill/>
          <a:ln>
            <a:noFill/>
          </a:ln>
        </p:spPr>
      </p:pic>
      <p:sp>
        <p:nvSpPr>
          <p:cNvPr id="317" name="Google Shape;317;g1475784d0dd_0_32"/>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No evidence</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g1475784d0dd_0_37"/>
          <p:cNvPicPr preferRelativeResize="0">
            <a:picLocks noGrp="1"/>
          </p:cNvPicPr>
          <p:nvPr>
            <p:ph type="body" idx="1"/>
          </p:nvPr>
        </p:nvPicPr>
        <p:blipFill rotWithShape="1">
          <a:blip r:embed="rId3">
            <a:alphaModFix/>
          </a:blip>
          <a:srcRect/>
          <a:stretch/>
        </p:blipFill>
        <p:spPr>
          <a:xfrm>
            <a:off x="2048400" y="1206000"/>
            <a:ext cx="5047200" cy="3387600"/>
          </a:xfrm>
          <a:prstGeom prst="rect">
            <a:avLst/>
          </a:prstGeom>
          <a:noFill/>
          <a:ln>
            <a:noFill/>
          </a:ln>
        </p:spPr>
      </p:pic>
      <p:sp>
        <p:nvSpPr>
          <p:cNvPr id="323" name="Google Shape;323;g1475784d0dd_0_37"/>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No evidence</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14932f223b8_0_0"/>
          <p:cNvSpPr txBox="1">
            <a:spLocks noGrp="1"/>
          </p:cNvSpPr>
          <p:nvPr>
            <p:ph type="body" idx="1"/>
          </p:nvPr>
        </p:nvSpPr>
        <p:spPr>
          <a:xfrm>
            <a:off x="628650" y="1369219"/>
            <a:ext cx="7886700" cy="3263400"/>
          </a:xfrm>
          <a:prstGeom prst="rect">
            <a:avLst/>
          </a:prstGeom>
          <a:noFill/>
          <a:ln>
            <a:noFill/>
          </a:ln>
        </p:spPr>
        <p:txBody>
          <a:bodyPr spcFirstLastPara="1" wrap="square" lIns="54850" tIns="91425" rIns="91425" bIns="45700" anchor="t" anchorCtr="0">
            <a:normAutofit/>
          </a:bodyPr>
          <a:lstStyle/>
          <a:p>
            <a:pPr marL="0" lvl="0" indent="0" algn="l" rtl="0">
              <a:lnSpc>
                <a:spcPct val="100000"/>
              </a:lnSpc>
              <a:spcBef>
                <a:spcPts val="0"/>
              </a:spcBef>
              <a:spcAft>
                <a:spcPts val="0"/>
              </a:spcAft>
              <a:buNone/>
            </a:pPr>
            <a:r>
              <a:rPr lang="en-GB">
                <a:latin typeface="Rubik Medium"/>
                <a:ea typeface="Rubik Medium"/>
                <a:cs typeface="Rubik Medium"/>
                <a:sym typeface="Rubik Medium"/>
              </a:rPr>
              <a:t>What would make it hard to decide to bike or walk?</a:t>
            </a:r>
            <a:endParaRPr>
              <a:latin typeface="Rubik Medium"/>
              <a:ea typeface="Rubik Medium"/>
              <a:cs typeface="Rubik Medium"/>
              <a:sym typeface="Rubik Medium"/>
            </a:endParaRPr>
          </a:p>
          <a:p>
            <a:pPr marL="328612" lvl="0" indent="0" algn="l" rtl="0">
              <a:lnSpc>
                <a:spcPct val="100000"/>
              </a:lnSpc>
              <a:spcBef>
                <a:spcPts val="1000"/>
              </a:spcBef>
              <a:spcAft>
                <a:spcPts val="0"/>
              </a:spcAft>
              <a:buNone/>
            </a:pPr>
            <a:endParaRPr>
              <a:latin typeface="Rubik Medium"/>
              <a:ea typeface="Rubik Medium"/>
              <a:cs typeface="Rubik Medium"/>
              <a:sym typeface="Rubik Medium"/>
            </a:endParaRPr>
          </a:p>
          <a:p>
            <a:pPr marL="1439999" lvl="0" indent="-317500" algn="l" rtl="0">
              <a:lnSpc>
                <a:spcPct val="100000"/>
              </a:lnSpc>
              <a:spcBef>
                <a:spcPts val="0"/>
              </a:spcBef>
              <a:spcAft>
                <a:spcPts val="0"/>
              </a:spcAft>
              <a:buSzPts val="1400"/>
              <a:buFont typeface="Rubik Medium"/>
              <a:buAutoNum type="alphaUcPeriod"/>
            </a:pPr>
            <a:r>
              <a:rPr lang="en-GB">
                <a:latin typeface="Rubik Medium"/>
                <a:ea typeface="Rubik Medium"/>
                <a:cs typeface="Rubik Medium"/>
                <a:sym typeface="Rubik Medium"/>
              </a:rPr>
              <a:t>You only love walking</a:t>
            </a:r>
            <a:br>
              <a:rPr lang="en-GB">
                <a:latin typeface="Rubik Medium"/>
                <a:ea typeface="Rubik Medium"/>
                <a:cs typeface="Rubik Medium"/>
                <a:sym typeface="Rubik Medium"/>
              </a:rPr>
            </a:br>
            <a:endParaRPr>
              <a:latin typeface="Rubik Medium"/>
              <a:ea typeface="Rubik Medium"/>
              <a:cs typeface="Rubik Medium"/>
              <a:sym typeface="Rubik Medium"/>
            </a:endParaRPr>
          </a:p>
          <a:p>
            <a:pPr marL="1439999" lvl="0" indent="-317500" algn="l" rtl="0">
              <a:lnSpc>
                <a:spcPct val="100000"/>
              </a:lnSpc>
              <a:spcBef>
                <a:spcPts val="0"/>
              </a:spcBef>
              <a:spcAft>
                <a:spcPts val="0"/>
              </a:spcAft>
              <a:buSzPts val="1400"/>
              <a:buFont typeface="Rubik Medium"/>
              <a:buAutoNum type="alphaUcPeriod"/>
            </a:pPr>
            <a:r>
              <a:rPr lang="en-GB">
                <a:latin typeface="Rubik Medium"/>
                <a:ea typeface="Rubik Medium"/>
                <a:cs typeface="Rubik Medium"/>
                <a:sym typeface="Rubik Medium"/>
              </a:rPr>
              <a:t>You only love biking</a:t>
            </a:r>
            <a:br>
              <a:rPr lang="en-GB">
                <a:latin typeface="Rubik Medium"/>
                <a:ea typeface="Rubik Medium"/>
                <a:cs typeface="Rubik Medium"/>
                <a:sym typeface="Rubik Medium"/>
              </a:rPr>
            </a:br>
            <a:endParaRPr>
              <a:latin typeface="Rubik Medium"/>
              <a:ea typeface="Rubik Medium"/>
              <a:cs typeface="Rubik Medium"/>
              <a:sym typeface="Rubik Medium"/>
            </a:endParaRPr>
          </a:p>
          <a:p>
            <a:pPr marL="1439999" lvl="0" indent="-317500" algn="l" rtl="0">
              <a:lnSpc>
                <a:spcPct val="100000"/>
              </a:lnSpc>
              <a:spcBef>
                <a:spcPts val="0"/>
              </a:spcBef>
              <a:spcAft>
                <a:spcPts val="0"/>
              </a:spcAft>
              <a:buSzPts val="1400"/>
              <a:buFont typeface="Rubik Medium"/>
              <a:buAutoNum type="alphaUcPeriod"/>
            </a:pPr>
            <a:r>
              <a:rPr lang="en-GB">
                <a:latin typeface="Rubik Medium"/>
                <a:ea typeface="Rubik Medium"/>
                <a:cs typeface="Rubik Medium"/>
                <a:sym typeface="Rubik Medium"/>
              </a:rPr>
              <a:t>You love both walking and biking the same</a:t>
            </a:r>
            <a:endParaRPr>
              <a:latin typeface="Rubik Medium"/>
              <a:ea typeface="Rubik Medium"/>
              <a:cs typeface="Rubik Medium"/>
              <a:sym typeface="Rubik Medium"/>
            </a:endParaRPr>
          </a:p>
          <a:p>
            <a:pPr marL="1260000" lvl="0" indent="0" algn="l" rtl="0">
              <a:lnSpc>
                <a:spcPct val="100000"/>
              </a:lnSpc>
              <a:spcBef>
                <a:spcPts val="0"/>
              </a:spcBef>
              <a:spcAft>
                <a:spcPts val="0"/>
              </a:spcAft>
              <a:buNone/>
            </a:pPr>
            <a:endParaRPr>
              <a:latin typeface="Rubik Medium"/>
              <a:ea typeface="Rubik Medium"/>
              <a:cs typeface="Rubik Medium"/>
              <a:sym typeface="Rubik Medium"/>
            </a:endParaRPr>
          </a:p>
        </p:txBody>
      </p:sp>
      <p:sp>
        <p:nvSpPr>
          <p:cNvPr id="329" name="Google Shape;329;g14932f223b8_0_0"/>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Question</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14911d8aa2b_0_13"/>
          <p:cNvSpPr txBox="1">
            <a:spLocks noGrp="1"/>
          </p:cNvSpPr>
          <p:nvPr>
            <p:ph type="body" idx="1"/>
          </p:nvPr>
        </p:nvSpPr>
        <p:spPr>
          <a:xfrm>
            <a:off x="623888" y="3543858"/>
            <a:ext cx="6486300" cy="1023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335" name="Google Shape;335;g14911d8aa2b_0_13"/>
          <p:cNvSpPr txBox="1">
            <a:spLocks noGrp="1"/>
          </p:cNvSpPr>
          <p:nvPr>
            <p:ph type="title"/>
          </p:nvPr>
        </p:nvSpPr>
        <p:spPr>
          <a:xfrm>
            <a:off x="623888" y="1707654"/>
            <a:ext cx="7886700" cy="171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sz="5000">
                <a:solidFill>
                  <a:schemeClr val="lt1"/>
                </a:solidFill>
                <a:latin typeface="Rubik Medium"/>
                <a:ea typeface="Rubik Medium"/>
                <a:cs typeface="Rubik Medium"/>
                <a:sym typeface="Rubik Medium"/>
              </a:rPr>
              <a:t>A sunny day</a:t>
            </a:r>
            <a:endParaRPr sz="5000">
              <a:solidFill>
                <a:schemeClr val="lt1"/>
              </a:solidFill>
              <a:latin typeface="Rubik Medium"/>
              <a:ea typeface="Rubik Medium"/>
              <a:cs typeface="Rubik Medium"/>
              <a:sym typeface="Rubi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475784d0dd_0_7"/>
          <p:cNvSpPr txBox="1">
            <a:spLocks noGrp="1"/>
          </p:cNvSpPr>
          <p:nvPr>
            <p:ph type="title"/>
          </p:nvPr>
        </p:nvSpPr>
        <p:spPr>
          <a:xfrm>
            <a:off x="623888" y="1707654"/>
            <a:ext cx="7886700" cy="171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sz="5000">
                <a:solidFill>
                  <a:schemeClr val="lt1"/>
                </a:solidFill>
                <a:latin typeface="Rubik Medium"/>
                <a:ea typeface="Rubik Medium"/>
                <a:cs typeface="Rubik Medium"/>
                <a:sym typeface="Rubik Medium"/>
              </a:rPr>
              <a:t>Will I walk or will I bike?</a:t>
            </a:r>
            <a:endParaRPr sz="5000">
              <a:solidFill>
                <a:schemeClr val="lt1"/>
              </a:solidFill>
              <a:latin typeface="Rubik Medium"/>
              <a:ea typeface="Rubik Medium"/>
              <a:cs typeface="Rubik Medium"/>
              <a:sym typeface="Rubik Medium"/>
            </a:endParaRPr>
          </a:p>
        </p:txBody>
      </p:sp>
      <p:sp>
        <p:nvSpPr>
          <p:cNvPr id="203" name="Google Shape;203;g1475784d0dd_0_7"/>
          <p:cNvSpPr txBox="1">
            <a:spLocks noGrp="1"/>
          </p:cNvSpPr>
          <p:nvPr>
            <p:ph type="body" idx="1"/>
          </p:nvPr>
        </p:nvSpPr>
        <p:spPr>
          <a:xfrm>
            <a:off x="623888" y="3543858"/>
            <a:ext cx="6486300" cy="1023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g14911d8aa2b_0_18"/>
          <p:cNvPicPr preferRelativeResize="0"/>
          <p:nvPr/>
        </p:nvPicPr>
        <p:blipFill rotWithShape="1">
          <a:blip r:embed="rId3">
            <a:alphaModFix/>
          </a:blip>
          <a:srcRect t="9" b="9"/>
          <a:stretch/>
        </p:blipFill>
        <p:spPr>
          <a:xfrm>
            <a:off x="2048400" y="1206000"/>
            <a:ext cx="5047200" cy="3387600"/>
          </a:xfrm>
          <a:prstGeom prst="rect">
            <a:avLst/>
          </a:prstGeom>
          <a:noFill/>
          <a:ln>
            <a:noFill/>
          </a:ln>
        </p:spPr>
      </p:pic>
      <p:sp>
        <p:nvSpPr>
          <p:cNvPr id="341" name="Google Shape;341;g14911d8aa2b_0_18"/>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Will I bike on a sunny day?</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g14911d8aa2b_0_23"/>
          <p:cNvPicPr preferRelativeResize="0"/>
          <p:nvPr/>
        </p:nvPicPr>
        <p:blipFill rotWithShape="1">
          <a:blip r:embed="rId3">
            <a:alphaModFix/>
          </a:blip>
          <a:srcRect l="248" r="248"/>
          <a:stretch/>
        </p:blipFill>
        <p:spPr>
          <a:xfrm>
            <a:off x="2048400" y="1206000"/>
            <a:ext cx="5047200" cy="3387600"/>
          </a:xfrm>
          <a:prstGeom prst="rect">
            <a:avLst/>
          </a:prstGeom>
          <a:noFill/>
          <a:ln>
            <a:noFill/>
          </a:ln>
        </p:spPr>
      </p:pic>
      <p:sp>
        <p:nvSpPr>
          <p:cNvPr id="347" name="Google Shape;347;g14911d8aa2b_0_23"/>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Will I bike on a sunny day?</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4911d8aa2b_0_28"/>
          <p:cNvSpPr txBox="1">
            <a:spLocks noGrp="1"/>
          </p:cNvSpPr>
          <p:nvPr>
            <p:ph type="body" idx="1"/>
          </p:nvPr>
        </p:nvSpPr>
        <p:spPr>
          <a:xfrm>
            <a:off x="628650" y="1369219"/>
            <a:ext cx="7886700" cy="3263400"/>
          </a:xfrm>
          <a:prstGeom prst="rect">
            <a:avLst/>
          </a:prstGeom>
          <a:noFill/>
          <a:ln>
            <a:noFill/>
          </a:ln>
        </p:spPr>
        <p:txBody>
          <a:bodyPr spcFirstLastPara="1" wrap="square" lIns="54850" tIns="91425" rIns="91425" bIns="45700" anchor="t" anchorCtr="0">
            <a:normAutofit/>
          </a:bodyPr>
          <a:lstStyle/>
          <a:p>
            <a:pPr marL="0" lvl="0" indent="0" algn="l" rtl="0">
              <a:lnSpc>
                <a:spcPct val="100000"/>
              </a:lnSpc>
              <a:spcBef>
                <a:spcPts val="0"/>
              </a:spcBef>
              <a:spcAft>
                <a:spcPts val="0"/>
              </a:spcAft>
              <a:buClr>
                <a:schemeClr val="dk1"/>
              </a:buClr>
              <a:buSzPts val="1920"/>
              <a:buFont typeface="Arial"/>
              <a:buNone/>
            </a:pPr>
            <a:r>
              <a:rPr lang="en-GB" dirty="0">
                <a:latin typeface="Rubik Medium"/>
                <a:ea typeface="Rubik Medium"/>
                <a:cs typeface="Rubik Medium"/>
                <a:sym typeface="Rubik Medium"/>
              </a:rPr>
              <a:t>What would make you prefer to walk?</a:t>
            </a:r>
            <a:endParaRPr dirty="0">
              <a:latin typeface="Rubik Medium"/>
              <a:ea typeface="Rubik Medium"/>
              <a:cs typeface="Rubik Medium"/>
              <a:sym typeface="Rubik Medium"/>
            </a:endParaRPr>
          </a:p>
          <a:p>
            <a:pPr marL="0" lvl="0" indent="0" algn="l" rtl="0">
              <a:lnSpc>
                <a:spcPct val="100000"/>
              </a:lnSpc>
              <a:spcBef>
                <a:spcPts val="0"/>
              </a:spcBef>
              <a:spcAft>
                <a:spcPts val="0"/>
              </a:spcAft>
              <a:buClr>
                <a:schemeClr val="dk1"/>
              </a:buClr>
              <a:buSzPts val="1920"/>
              <a:buFont typeface="Arial"/>
              <a:buNone/>
            </a:pPr>
            <a:endParaRPr dirty="0">
              <a:latin typeface="Rubik Medium"/>
              <a:ea typeface="Rubik Medium"/>
              <a:cs typeface="Rubik Medium"/>
              <a:sym typeface="Rubik Medium"/>
            </a:endParaRPr>
          </a:p>
          <a:p>
            <a:pPr marL="1439999" lvl="0" indent="-317500" algn="l" rtl="0">
              <a:lnSpc>
                <a:spcPct val="100000"/>
              </a:lnSpc>
              <a:spcBef>
                <a:spcPts val="0"/>
              </a:spcBef>
              <a:spcAft>
                <a:spcPts val="0"/>
              </a:spcAft>
              <a:buSzPts val="1400"/>
              <a:buFont typeface="Rubik Medium"/>
              <a:buAutoNum type="alphaUcPeriod"/>
            </a:pPr>
            <a:r>
              <a:rPr lang="en-GB" dirty="0">
                <a:latin typeface="Rubik Medium"/>
                <a:ea typeface="Rubik Medium"/>
                <a:cs typeface="Rubik Medium"/>
                <a:sym typeface="Rubik Medium"/>
              </a:rPr>
              <a:t>Better bike paths</a:t>
            </a:r>
            <a:br>
              <a:rPr lang="en-GB" dirty="0">
                <a:latin typeface="Rubik Medium"/>
                <a:ea typeface="Rubik Medium"/>
                <a:cs typeface="Rubik Medium"/>
                <a:sym typeface="Rubik Medium"/>
              </a:rPr>
            </a:br>
            <a:endParaRPr dirty="0">
              <a:latin typeface="Rubik Medium"/>
              <a:ea typeface="Rubik Medium"/>
              <a:cs typeface="Rubik Medium"/>
              <a:sym typeface="Rubik Medium"/>
            </a:endParaRPr>
          </a:p>
          <a:p>
            <a:pPr marL="1439999" lvl="0" indent="-317500" algn="l" rtl="0">
              <a:lnSpc>
                <a:spcPct val="100000"/>
              </a:lnSpc>
              <a:spcBef>
                <a:spcPts val="0"/>
              </a:spcBef>
              <a:spcAft>
                <a:spcPts val="0"/>
              </a:spcAft>
              <a:buSzPts val="1400"/>
              <a:buFont typeface="Rubik Medium"/>
              <a:buAutoNum type="alphaUcPeriod"/>
            </a:pPr>
            <a:r>
              <a:rPr lang="en-GB" dirty="0">
                <a:latin typeface="Rubik Medium"/>
                <a:ea typeface="Rubik Medium"/>
                <a:cs typeface="Rubik Medium"/>
                <a:sym typeface="Rubik Medium"/>
              </a:rPr>
              <a:t>New bike</a:t>
            </a:r>
          </a:p>
          <a:p>
            <a:pPr marL="1439999" lvl="0" indent="-317500" algn="l" rtl="0">
              <a:lnSpc>
                <a:spcPct val="100000"/>
              </a:lnSpc>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439999" lvl="0" indent="-317500" algn="l" rtl="0">
              <a:lnSpc>
                <a:spcPct val="100000"/>
              </a:lnSpc>
              <a:spcBef>
                <a:spcPts val="0"/>
              </a:spcBef>
              <a:spcAft>
                <a:spcPts val="0"/>
              </a:spcAft>
              <a:buSzPts val="1400"/>
              <a:buFont typeface="Rubik Medium"/>
              <a:buAutoNum type="alphaUcPeriod"/>
            </a:pPr>
            <a:r>
              <a:rPr lang="en-GB" dirty="0">
                <a:latin typeface="Rubik Medium"/>
                <a:ea typeface="Rubik Medium"/>
                <a:cs typeface="Rubik Medium"/>
                <a:sym typeface="Rubik Medium"/>
              </a:rPr>
              <a:t>A friend is walking</a:t>
            </a:r>
            <a:endParaRPr dirty="0">
              <a:latin typeface="Rubik Medium"/>
              <a:ea typeface="Rubik Medium"/>
              <a:cs typeface="Rubik Medium"/>
              <a:sym typeface="Rubik Medium"/>
            </a:endParaRPr>
          </a:p>
        </p:txBody>
      </p:sp>
      <p:sp>
        <p:nvSpPr>
          <p:cNvPr id="353" name="Google Shape;353;g14911d8aa2b_0_28"/>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Question</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48a54eb92e_0_5"/>
          <p:cNvSpPr txBox="1">
            <a:spLocks noGrp="1"/>
          </p:cNvSpPr>
          <p:nvPr>
            <p:ph type="body" idx="1"/>
          </p:nvPr>
        </p:nvSpPr>
        <p:spPr>
          <a:xfrm>
            <a:off x="623888" y="3543858"/>
            <a:ext cx="6486300" cy="1023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359" name="Google Shape;359;g148a54eb92e_0_5"/>
          <p:cNvSpPr txBox="1">
            <a:spLocks noGrp="1"/>
          </p:cNvSpPr>
          <p:nvPr>
            <p:ph type="title"/>
          </p:nvPr>
        </p:nvSpPr>
        <p:spPr>
          <a:xfrm>
            <a:off x="623888" y="1707654"/>
            <a:ext cx="7886700" cy="171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sz="5000">
                <a:solidFill>
                  <a:schemeClr val="lt1"/>
                </a:solidFill>
                <a:latin typeface="Rubik Medium"/>
                <a:ea typeface="Rubik Medium"/>
                <a:cs typeface="Rubik Medium"/>
                <a:sym typeface="Rubik Medium"/>
              </a:rPr>
              <a:t>Will I change my mind?</a:t>
            </a:r>
            <a:endParaRPr sz="5000">
              <a:solidFill>
                <a:schemeClr val="lt1"/>
              </a:solidFill>
              <a:latin typeface="Rubik Medium"/>
              <a:ea typeface="Rubik Medium"/>
              <a:cs typeface="Rubik Medium"/>
              <a:sym typeface="Rubik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0"/>
          <p:cNvPicPr preferRelativeResize="0"/>
          <p:nvPr/>
        </p:nvPicPr>
        <p:blipFill rotWithShape="1">
          <a:blip r:embed="rId3">
            <a:alphaModFix/>
          </a:blip>
          <a:srcRect l="337" r="327"/>
          <a:stretch/>
        </p:blipFill>
        <p:spPr>
          <a:xfrm>
            <a:off x="2048400" y="1206000"/>
            <a:ext cx="5047200" cy="3387600"/>
          </a:xfrm>
          <a:prstGeom prst="rect">
            <a:avLst/>
          </a:prstGeom>
          <a:noFill/>
          <a:ln>
            <a:noFill/>
          </a:ln>
        </p:spPr>
      </p:pic>
      <p:sp>
        <p:nvSpPr>
          <p:cNvPr id="365" name="Google Shape;365;p30"/>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Will I change my mind?</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1"/>
          <p:cNvPicPr preferRelativeResize="0"/>
          <p:nvPr/>
        </p:nvPicPr>
        <p:blipFill rotWithShape="1">
          <a:blip r:embed="rId3">
            <a:alphaModFix/>
          </a:blip>
          <a:srcRect l="337" r="327"/>
          <a:stretch/>
        </p:blipFill>
        <p:spPr>
          <a:xfrm>
            <a:off x="2048400" y="1206000"/>
            <a:ext cx="5047200" cy="3387600"/>
          </a:xfrm>
          <a:prstGeom prst="rect">
            <a:avLst/>
          </a:prstGeom>
          <a:noFill/>
          <a:ln>
            <a:noFill/>
          </a:ln>
        </p:spPr>
      </p:pic>
      <p:sp>
        <p:nvSpPr>
          <p:cNvPr id="371" name="Google Shape;371;p31"/>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Will I change my mind?</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2"/>
          <p:cNvSpPr txBox="1">
            <a:spLocks noGrp="1"/>
          </p:cNvSpPr>
          <p:nvPr>
            <p:ph type="body" idx="1"/>
          </p:nvPr>
        </p:nvSpPr>
        <p:spPr>
          <a:xfrm>
            <a:off x="628650" y="1369219"/>
            <a:ext cx="7886700" cy="3263400"/>
          </a:xfrm>
          <a:prstGeom prst="rect">
            <a:avLst/>
          </a:prstGeom>
          <a:noFill/>
          <a:ln>
            <a:noFill/>
          </a:ln>
        </p:spPr>
        <p:txBody>
          <a:bodyPr spcFirstLastPara="1" wrap="square" lIns="54850" tIns="91425" rIns="91425" bIns="45700" anchor="t" anchorCtr="0">
            <a:normAutofit/>
          </a:bodyPr>
          <a:lstStyle/>
          <a:p>
            <a:pPr marL="0" lvl="0" indent="0" algn="l" rtl="0">
              <a:spcBef>
                <a:spcPts val="0"/>
              </a:spcBef>
              <a:spcAft>
                <a:spcPts val="0"/>
              </a:spcAft>
              <a:buNone/>
            </a:pPr>
            <a:r>
              <a:rPr lang="en-GB" dirty="0">
                <a:latin typeface="Rubik Medium"/>
                <a:ea typeface="Rubik Medium"/>
                <a:cs typeface="Rubik Medium"/>
                <a:sym typeface="Rubik Medium"/>
              </a:rPr>
              <a:t>If you were thinking of biking but then you see a “no bike” sign would that change your decision?</a:t>
            </a:r>
            <a:endParaRPr dirty="0">
              <a:latin typeface="Rubik Medium"/>
              <a:ea typeface="Rubik Medium"/>
              <a:cs typeface="Rubik Medium"/>
              <a:sym typeface="Rubik Medium"/>
            </a:endParaRPr>
          </a:p>
          <a:p>
            <a:pPr marL="0" lvl="0" indent="0" algn="l" rtl="0">
              <a:lnSpc>
                <a:spcPct val="115000"/>
              </a:lnSpc>
              <a:spcBef>
                <a:spcPts val="0"/>
              </a:spcBef>
              <a:spcAft>
                <a:spcPts val="0"/>
              </a:spcAft>
              <a:buClr>
                <a:schemeClr val="dk1"/>
              </a:buClr>
              <a:buSzPts val="1100"/>
              <a:buFont typeface="Arial"/>
              <a:buNone/>
            </a:pPr>
            <a:endParaRPr sz="1200" dirty="0">
              <a:solidFill>
                <a:srgbClr val="202124"/>
              </a:solidFill>
              <a:latin typeface="Arial"/>
              <a:ea typeface="Arial"/>
              <a:cs typeface="Arial"/>
              <a:sym typeface="Arial"/>
            </a:endParaRPr>
          </a:p>
          <a:p>
            <a:pPr marL="0" lvl="0" indent="0" algn="l" rtl="0">
              <a:spcBef>
                <a:spcPts val="0"/>
              </a:spcBef>
              <a:spcAft>
                <a:spcPts val="0"/>
              </a:spcAft>
              <a:buNone/>
            </a:pPr>
            <a:endParaRPr dirty="0">
              <a:latin typeface="Rubik Medium"/>
              <a:ea typeface="Rubik Medium"/>
              <a:cs typeface="Rubik Medium"/>
              <a:sym typeface="Rubik Medium"/>
            </a:endParaRPr>
          </a:p>
          <a:p>
            <a:pPr marL="1439999" lvl="0" indent="-317500" algn="l" rtl="0">
              <a:spcBef>
                <a:spcPts val="0"/>
              </a:spcBef>
              <a:spcAft>
                <a:spcPts val="0"/>
              </a:spcAft>
              <a:buSzPts val="1400"/>
              <a:buFont typeface="Rubik Medium"/>
              <a:buAutoNum type="alphaUcPeriod"/>
            </a:pPr>
            <a:r>
              <a:rPr lang="en-GB" dirty="0">
                <a:latin typeface="Rubik Medium"/>
                <a:ea typeface="Rubik Medium"/>
                <a:cs typeface="Rubik Medium"/>
                <a:sym typeface="Rubik Medium"/>
              </a:rPr>
              <a:t>Yes</a:t>
            </a:r>
          </a:p>
          <a:p>
            <a:pPr marL="1439999" lvl="0" indent="-317500" algn="l" rtl="0">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439999" lvl="0" indent="-317500" algn="l" rtl="0">
              <a:spcBef>
                <a:spcPts val="0"/>
              </a:spcBef>
              <a:spcAft>
                <a:spcPts val="0"/>
              </a:spcAft>
              <a:buSzPts val="1400"/>
              <a:buFont typeface="Rubik Medium"/>
              <a:buAutoNum type="alphaUcPeriod"/>
            </a:pPr>
            <a:r>
              <a:rPr lang="en-GB" dirty="0">
                <a:latin typeface="Rubik Medium"/>
                <a:ea typeface="Rubik Medium"/>
                <a:cs typeface="Rubik Medium"/>
                <a:sym typeface="Rubik Medium"/>
              </a:rPr>
              <a:t>No</a:t>
            </a:r>
            <a:endParaRPr dirty="0">
              <a:latin typeface="Rubik Medium"/>
              <a:ea typeface="Rubik Medium"/>
              <a:cs typeface="Rubik Medium"/>
              <a:sym typeface="Rubik Medium"/>
            </a:endParaRPr>
          </a:p>
          <a:p>
            <a:pPr marL="0" lvl="0" indent="0" algn="l" rtl="0">
              <a:spcBef>
                <a:spcPts val="0"/>
              </a:spcBef>
              <a:spcAft>
                <a:spcPts val="0"/>
              </a:spcAft>
              <a:buNone/>
            </a:pPr>
            <a:endParaRPr dirty="0">
              <a:latin typeface="Rubik Medium"/>
              <a:ea typeface="Rubik Medium"/>
              <a:cs typeface="Rubik Medium"/>
              <a:sym typeface="Rubik Medium"/>
            </a:endParaRPr>
          </a:p>
          <a:p>
            <a:pPr marL="0" lvl="0" indent="0" algn="l" rtl="0">
              <a:spcBef>
                <a:spcPts val="0"/>
              </a:spcBef>
              <a:spcAft>
                <a:spcPts val="0"/>
              </a:spcAft>
              <a:buNone/>
            </a:pPr>
            <a:r>
              <a:rPr lang="en-GB" dirty="0">
                <a:latin typeface="Rubik Medium"/>
                <a:ea typeface="Rubik Medium"/>
                <a:cs typeface="Rubik Medium"/>
                <a:sym typeface="Rubik Medium"/>
              </a:rPr>
              <a:t> </a:t>
            </a:r>
            <a:endParaRPr dirty="0">
              <a:latin typeface="Rubik Medium"/>
              <a:ea typeface="Rubik Medium"/>
              <a:cs typeface="Rubik Medium"/>
              <a:sym typeface="Rubik Medium"/>
            </a:endParaRPr>
          </a:p>
          <a:p>
            <a:pPr marL="0" lvl="0" indent="0" algn="l" rtl="0">
              <a:spcBef>
                <a:spcPts val="0"/>
              </a:spcBef>
              <a:spcAft>
                <a:spcPts val="0"/>
              </a:spcAft>
              <a:buNone/>
            </a:pPr>
            <a:endParaRPr dirty="0">
              <a:latin typeface="Rubik Medium"/>
              <a:ea typeface="Rubik Medium"/>
              <a:cs typeface="Rubik Medium"/>
              <a:sym typeface="Rubik Medium"/>
            </a:endParaRPr>
          </a:p>
        </p:txBody>
      </p:sp>
      <p:sp>
        <p:nvSpPr>
          <p:cNvPr id="377" name="Google Shape;377;p32"/>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Question</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475784d0dd_0_63"/>
          <p:cNvSpPr txBox="1">
            <a:spLocks noGrp="1"/>
          </p:cNvSpPr>
          <p:nvPr>
            <p:ph type="body" idx="1"/>
          </p:nvPr>
        </p:nvSpPr>
        <p:spPr>
          <a:xfrm>
            <a:off x="623888" y="3543858"/>
            <a:ext cx="6486300" cy="1023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383" name="Google Shape;383;g1475784d0dd_0_63"/>
          <p:cNvSpPr txBox="1">
            <a:spLocks noGrp="1"/>
          </p:cNvSpPr>
          <p:nvPr>
            <p:ph type="title"/>
          </p:nvPr>
        </p:nvSpPr>
        <p:spPr>
          <a:xfrm>
            <a:off x="623888" y="1707654"/>
            <a:ext cx="7886700" cy="171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sz="5000">
                <a:solidFill>
                  <a:schemeClr val="lt1"/>
                </a:solidFill>
                <a:latin typeface="Rubik Medium"/>
                <a:ea typeface="Rubik Medium"/>
                <a:cs typeface="Rubik Medium"/>
                <a:sym typeface="Rubik Medium"/>
              </a:rPr>
              <a:t>Time’s running out</a:t>
            </a:r>
            <a:endParaRPr sz="5000">
              <a:solidFill>
                <a:schemeClr val="lt1"/>
              </a:solidFill>
              <a:latin typeface="Rubik Medium"/>
              <a:ea typeface="Rubik Medium"/>
              <a:cs typeface="Rubik Medium"/>
              <a:sym typeface="Rubik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1475784d0dd_0_68"/>
          <p:cNvPicPr preferRelativeResize="0"/>
          <p:nvPr/>
        </p:nvPicPr>
        <p:blipFill rotWithShape="1">
          <a:blip r:embed="rId3">
            <a:alphaModFix/>
          </a:blip>
          <a:srcRect l="337" r="337"/>
          <a:stretch/>
        </p:blipFill>
        <p:spPr>
          <a:xfrm>
            <a:off x="2048400" y="1206000"/>
            <a:ext cx="5047200" cy="3387600"/>
          </a:xfrm>
          <a:prstGeom prst="rect">
            <a:avLst/>
          </a:prstGeom>
          <a:noFill/>
          <a:ln>
            <a:noFill/>
          </a:ln>
        </p:spPr>
      </p:pic>
      <p:sp>
        <p:nvSpPr>
          <p:cNvPr id="389" name="Google Shape;389;g1475784d0dd_0_68"/>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Time’s running out</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g1475784d0dd_0_73"/>
          <p:cNvPicPr preferRelativeResize="0"/>
          <p:nvPr/>
        </p:nvPicPr>
        <p:blipFill rotWithShape="1">
          <a:blip r:embed="rId3">
            <a:alphaModFix/>
          </a:blip>
          <a:srcRect l="337" r="337"/>
          <a:stretch/>
        </p:blipFill>
        <p:spPr>
          <a:xfrm>
            <a:off x="2048400" y="1206000"/>
            <a:ext cx="5047200" cy="3387600"/>
          </a:xfrm>
          <a:prstGeom prst="rect">
            <a:avLst/>
          </a:prstGeom>
          <a:noFill/>
          <a:ln>
            <a:noFill/>
          </a:ln>
        </p:spPr>
      </p:pic>
      <p:sp>
        <p:nvSpPr>
          <p:cNvPr id="395" name="Google Shape;395;g1475784d0dd_0_73"/>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Time’s running out</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1475784d0dd_0_12"/>
          <p:cNvPicPr preferRelativeResize="0"/>
          <p:nvPr/>
        </p:nvPicPr>
        <p:blipFill>
          <a:blip r:embed="rId3">
            <a:alphaModFix/>
          </a:blip>
          <a:stretch>
            <a:fillRect/>
          </a:stretch>
        </p:blipFill>
        <p:spPr>
          <a:xfrm>
            <a:off x="6798150" y="1395962"/>
            <a:ext cx="809775" cy="1362917"/>
          </a:xfrm>
          <a:prstGeom prst="rect">
            <a:avLst/>
          </a:prstGeom>
          <a:noFill/>
          <a:ln>
            <a:noFill/>
          </a:ln>
        </p:spPr>
      </p:pic>
      <p:pic>
        <p:nvPicPr>
          <p:cNvPr id="209" name="Google Shape;209;g1475784d0dd_0_12"/>
          <p:cNvPicPr preferRelativeResize="0"/>
          <p:nvPr/>
        </p:nvPicPr>
        <p:blipFill>
          <a:blip r:embed="rId4">
            <a:alphaModFix/>
          </a:blip>
          <a:stretch>
            <a:fillRect/>
          </a:stretch>
        </p:blipFill>
        <p:spPr>
          <a:xfrm>
            <a:off x="5874144" y="3120861"/>
            <a:ext cx="2445378" cy="1362919"/>
          </a:xfrm>
          <a:prstGeom prst="rect">
            <a:avLst/>
          </a:prstGeom>
          <a:noFill/>
          <a:ln>
            <a:noFill/>
          </a:ln>
        </p:spPr>
      </p:pic>
      <p:pic>
        <p:nvPicPr>
          <p:cNvPr id="210" name="Google Shape;210;g1475784d0dd_0_12"/>
          <p:cNvPicPr preferRelativeResize="0"/>
          <p:nvPr/>
        </p:nvPicPr>
        <p:blipFill>
          <a:blip r:embed="rId5">
            <a:alphaModFix/>
          </a:blip>
          <a:stretch>
            <a:fillRect/>
          </a:stretch>
        </p:blipFill>
        <p:spPr>
          <a:xfrm>
            <a:off x="787325" y="2005349"/>
            <a:ext cx="1838063" cy="1838063"/>
          </a:xfrm>
          <a:prstGeom prst="rect">
            <a:avLst/>
          </a:prstGeom>
          <a:noFill/>
          <a:ln>
            <a:noFill/>
          </a:ln>
        </p:spPr>
      </p:pic>
      <p:sp>
        <p:nvSpPr>
          <p:cNvPr id="211" name="Google Shape;211;g1475784d0dd_0_12"/>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Will I Decide to Walk or Bike?</a:t>
            </a:r>
            <a:endParaRPr sz="3600">
              <a:solidFill>
                <a:schemeClr val="lt1"/>
              </a:solidFill>
              <a:latin typeface="Rubik Medium"/>
              <a:ea typeface="Rubik Medium"/>
              <a:cs typeface="Rubik Medium"/>
              <a:sym typeface="Rubik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par>
                                <p:cTn id="8" presetID="10" presetClass="entr" presetSubtype="0" fill="hold"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fade">
                                      <p:cBhvr>
                                        <p:cTn id="10"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475784d0dd_0_81"/>
          <p:cNvSpPr txBox="1">
            <a:spLocks noGrp="1"/>
          </p:cNvSpPr>
          <p:nvPr>
            <p:ph type="body" idx="1"/>
          </p:nvPr>
        </p:nvSpPr>
        <p:spPr>
          <a:xfrm>
            <a:off x="628650" y="1369219"/>
            <a:ext cx="7886700" cy="3263400"/>
          </a:xfrm>
          <a:prstGeom prst="rect">
            <a:avLst/>
          </a:prstGeom>
          <a:noFill/>
          <a:ln>
            <a:noFill/>
          </a:ln>
        </p:spPr>
        <p:txBody>
          <a:bodyPr spcFirstLastPara="1" wrap="square" lIns="54850" tIns="91425" rIns="91425" bIns="45700" anchor="t" anchorCtr="0">
            <a:normAutofit/>
          </a:bodyPr>
          <a:lstStyle/>
          <a:p>
            <a:pPr marL="0" lvl="0" indent="0" algn="l" rtl="0">
              <a:spcBef>
                <a:spcPts val="0"/>
              </a:spcBef>
              <a:spcAft>
                <a:spcPts val="0"/>
              </a:spcAft>
              <a:buClr>
                <a:schemeClr val="dk1"/>
              </a:buClr>
              <a:buSzPts val="1920"/>
              <a:buFont typeface="Arial"/>
              <a:buNone/>
            </a:pPr>
            <a:r>
              <a:rPr lang="en-GB" dirty="0">
                <a:latin typeface="Rubik Medium"/>
                <a:ea typeface="Rubik Medium"/>
                <a:cs typeface="Rubik Medium"/>
                <a:sym typeface="Rubik Medium"/>
              </a:rPr>
              <a:t>What decision was made when we ran out of time?</a:t>
            </a:r>
            <a:endParaRPr dirty="0">
              <a:latin typeface="Rubik Medium"/>
              <a:ea typeface="Rubik Medium"/>
              <a:cs typeface="Rubik Medium"/>
              <a:sym typeface="Rubik Medium"/>
            </a:endParaRPr>
          </a:p>
          <a:p>
            <a:pPr marL="328612" lvl="0" indent="-117394" algn="l" rtl="0">
              <a:spcBef>
                <a:spcPts val="0"/>
              </a:spcBef>
              <a:spcAft>
                <a:spcPts val="0"/>
              </a:spcAft>
              <a:buClr>
                <a:schemeClr val="dk1"/>
              </a:buClr>
              <a:buSzPts val="1920"/>
              <a:buFont typeface="Arial"/>
              <a:buNone/>
            </a:pPr>
            <a:endParaRPr dirty="0">
              <a:latin typeface="Rubik Medium"/>
              <a:ea typeface="Rubik Medium"/>
              <a:cs typeface="Rubik Medium"/>
              <a:sym typeface="Rubik Medium"/>
            </a:endParaRPr>
          </a:p>
          <a:p>
            <a:pPr marL="328612" lvl="0" indent="-117394" algn="l" rtl="0">
              <a:spcBef>
                <a:spcPts val="0"/>
              </a:spcBef>
              <a:spcAft>
                <a:spcPts val="0"/>
              </a:spcAft>
              <a:buClr>
                <a:schemeClr val="dk1"/>
              </a:buClr>
              <a:buSzPts val="1920"/>
              <a:buFont typeface="Arial"/>
              <a:buNone/>
            </a:pPr>
            <a:endParaRPr dirty="0">
              <a:latin typeface="Rubik Medium"/>
              <a:ea typeface="Rubik Medium"/>
              <a:cs typeface="Rubik Medium"/>
              <a:sym typeface="Rubik Medium"/>
            </a:endParaRPr>
          </a:p>
          <a:p>
            <a:pPr marL="1439999" lvl="0" indent="-317500" algn="l" rtl="0">
              <a:spcBef>
                <a:spcPts val="0"/>
              </a:spcBef>
              <a:spcAft>
                <a:spcPts val="0"/>
              </a:spcAft>
              <a:buSzPts val="1400"/>
              <a:buFont typeface="Rubik Medium"/>
              <a:buAutoNum type="alphaUcPeriod"/>
            </a:pPr>
            <a:r>
              <a:rPr lang="en-GB" dirty="0">
                <a:latin typeface="Rubik Medium"/>
                <a:ea typeface="Rubik Medium"/>
                <a:cs typeface="Rubik Medium"/>
                <a:sym typeface="Rubik Medium"/>
              </a:rPr>
              <a:t>Bike</a:t>
            </a:r>
          </a:p>
          <a:p>
            <a:pPr marL="1439999" lvl="0" indent="-317500" algn="l" rtl="0">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439999" lvl="0" indent="-317500" algn="l" rtl="0">
              <a:spcBef>
                <a:spcPts val="0"/>
              </a:spcBef>
              <a:spcAft>
                <a:spcPts val="0"/>
              </a:spcAft>
              <a:buSzPts val="1400"/>
              <a:buFont typeface="Rubik Medium"/>
              <a:buAutoNum type="alphaUcPeriod"/>
            </a:pPr>
            <a:r>
              <a:rPr lang="en-GB" dirty="0">
                <a:latin typeface="Rubik Medium"/>
                <a:ea typeface="Rubik Medium"/>
                <a:cs typeface="Rubik Medium"/>
                <a:sym typeface="Rubik Medium"/>
              </a:rPr>
              <a:t>Walk</a:t>
            </a:r>
            <a:endParaRPr dirty="0">
              <a:latin typeface="Rubik Medium"/>
              <a:ea typeface="Rubik Medium"/>
              <a:cs typeface="Rubik Medium"/>
              <a:sym typeface="Rubik Medium"/>
            </a:endParaRPr>
          </a:p>
          <a:p>
            <a:pPr marL="0" lvl="0" indent="0" algn="l" rtl="0">
              <a:spcBef>
                <a:spcPts val="0"/>
              </a:spcBef>
              <a:spcAft>
                <a:spcPts val="0"/>
              </a:spcAft>
              <a:buNone/>
            </a:pPr>
            <a:endParaRPr dirty="0">
              <a:latin typeface="Rubik Medium"/>
              <a:ea typeface="Rubik Medium"/>
              <a:cs typeface="Rubik Medium"/>
              <a:sym typeface="Rubik Medium"/>
            </a:endParaRPr>
          </a:p>
        </p:txBody>
      </p:sp>
      <p:sp>
        <p:nvSpPr>
          <p:cNvPr id="401" name="Google Shape;401;g1475784d0dd_0_81"/>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Question</a:t>
            </a:r>
            <a:endParaRPr sz="3600">
              <a:solidFill>
                <a:schemeClr val="lt1"/>
              </a:solidFill>
              <a:latin typeface="Rubik Medium"/>
              <a:ea typeface="Rubik Medium"/>
              <a:cs typeface="Rubik Medium"/>
              <a:sym typeface="Rubik Medium"/>
            </a:endParaRPr>
          </a:p>
        </p:txBody>
      </p:sp>
      <p:pic>
        <p:nvPicPr>
          <p:cNvPr id="402" name="Google Shape;402;g1475784d0dd_0_81"/>
          <p:cNvPicPr preferRelativeResize="0"/>
          <p:nvPr/>
        </p:nvPicPr>
        <p:blipFill rotWithShape="1">
          <a:blip r:embed="rId3">
            <a:alphaModFix/>
          </a:blip>
          <a:srcRect l="337" r="337"/>
          <a:stretch/>
        </p:blipFill>
        <p:spPr>
          <a:xfrm>
            <a:off x="3486375" y="1867425"/>
            <a:ext cx="4570848" cy="3067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48ae22efd1_0_0"/>
          <p:cNvSpPr txBox="1">
            <a:spLocks noGrp="1"/>
          </p:cNvSpPr>
          <p:nvPr>
            <p:ph type="body" idx="1"/>
          </p:nvPr>
        </p:nvSpPr>
        <p:spPr>
          <a:xfrm>
            <a:off x="623888" y="3543858"/>
            <a:ext cx="6486300" cy="1023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408" name="Google Shape;408;g148ae22efd1_0_0"/>
          <p:cNvSpPr txBox="1">
            <a:spLocks noGrp="1"/>
          </p:cNvSpPr>
          <p:nvPr>
            <p:ph type="title"/>
          </p:nvPr>
        </p:nvSpPr>
        <p:spPr>
          <a:xfrm>
            <a:off x="623888" y="1707654"/>
            <a:ext cx="7886700" cy="171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sz="5000">
                <a:solidFill>
                  <a:schemeClr val="lt1"/>
                </a:solidFill>
                <a:latin typeface="Rubik Medium"/>
                <a:ea typeface="Rubik Medium"/>
                <a:cs typeface="Rubik Medium"/>
                <a:sym typeface="Rubik Medium"/>
              </a:rPr>
              <a:t>Siblings deciding</a:t>
            </a:r>
            <a:endParaRPr sz="5000">
              <a:solidFill>
                <a:schemeClr val="lt1"/>
              </a:solidFill>
              <a:latin typeface="Rubik Medium"/>
              <a:ea typeface="Rubik Medium"/>
              <a:cs typeface="Rubik Medium"/>
              <a:sym typeface="Rubik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7"/>
          <p:cNvPicPr preferRelativeResize="0">
            <a:picLocks noGrp="1"/>
          </p:cNvPicPr>
          <p:nvPr>
            <p:ph type="body" idx="1"/>
          </p:nvPr>
        </p:nvPicPr>
        <p:blipFill rotWithShape="1">
          <a:blip r:embed="rId3">
            <a:alphaModFix/>
          </a:blip>
          <a:srcRect/>
          <a:stretch/>
        </p:blipFill>
        <p:spPr>
          <a:xfrm>
            <a:off x="2048400" y="1206000"/>
            <a:ext cx="5047200" cy="3387600"/>
          </a:xfrm>
          <a:prstGeom prst="rect">
            <a:avLst/>
          </a:prstGeom>
          <a:noFill/>
          <a:ln>
            <a:noFill/>
          </a:ln>
        </p:spPr>
      </p:pic>
      <p:sp>
        <p:nvSpPr>
          <p:cNvPr id="414" name="Google Shape;414;p47"/>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Who will decide first?</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48"/>
          <p:cNvPicPr preferRelativeResize="0">
            <a:picLocks noGrp="1"/>
          </p:cNvPicPr>
          <p:nvPr>
            <p:ph type="body" idx="1"/>
          </p:nvPr>
        </p:nvPicPr>
        <p:blipFill rotWithShape="1">
          <a:blip r:embed="rId3">
            <a:alphaModFix/>
          </a:blip>
          <a:srcRect/>
          <a:stretch/>
        </p:blipFill>
        <p:spPr>
          <a:xfrm>
            <a:off x="2048400" y="1206000"/>
            <a:ext cx="5047200" cy="3387600"/>
          </a:xfrm>
          <a:prstGeom prst="rect">
            <a:avLst/>
          </a:prstGeom>
          <a:noFill/>
          <a:ln>
            <a:noFill/>
          </a:ln>
        </p:spPr>
      </p:pic>
      <p:sp>
        <p:nvSpPr>
          <p:cNvPr id="420" name="Google Shape;420;p48"/>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Who will decide first?</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475784d0dd_0_86"/>
          <p:cNvSpPr txBox="1">
            <a:spLocks noGrp="1"/>
          </p:cNvSpPr>
          <p:nvPr>
            <p:ph type="body" idx="1"/>
          </p:nvPr>
        </p:nvSpPr>
        <p:spPr>
          <a:xfrm>
            <a:off x="628650" y="1369219"/>
            <a:ext cx="7886700" cy="3263400"/>
          </a:xfrm>
          <a:prstGeom prst="rect">
            <a:avLst/>
          </a:prstGeom>
          <a:noFill/>
          <a:ln>
            <a:noFill/>
          </a:ln>
        </p:spPr>
        <p:txBody>
          <a:bodyPr spcFirstLastPara="1" wrap="square" lIns="54850" tIns="91425" rIns="91425" bIns="45700" anchor="t" anchorCtr="0">
            <a:normAutofit/>
          </a:bodyPr>
          <a:lstStyle/>
          <a:p>
            <a:pPr marL="0" lvl="0" indent="0" algn="l" rtl="0">
              <a:spcBef>
                <a:spcPts val="0"/>
              </a:spcBef>
              <a:spcAft>
                <a:spcPts val="0"/>
              </a:spcAft>
              <a:buClr>
                <a:schemeClr val="dk1"/>
              </a:buClr>
              <a:buSzPts val="1920"/>
              <a:buFont typeface="Arial"/>
              <a:buNone/>
            </a:pPr>
            <a:r>
              <a:rPr lang="en-GB" dirty="0">
                <a:latin typeface="Rubik Medium"/>
                <a:ea typeface="Rubik Medium"/>
                <a:cs typeface="Rubik Medium"/>
                <a:sym typeface="Rubik Medium"/>
              </a:rPr>
              <a:t>How did the brother and sister get to school?</a:t>
            </a:r>
            <a:endParaRPr dirty="0">
              <a:latin typeface="Rubik Medium"/>
              <a:ea typeface="Rubik Medium"/>
              <a:cs typeface="Rubik Medium"/>
              <a:sym typeface="Rubik Medium"/>
            </a:endParaRPr>
          </a:p>
          <a:p>
            <a:pPr marL="0" lvl="0" indent="0" algn="l" rtl="0">
              <a:spcBef>
                <a:spcPts val="0"/>
              </a:spcBef>
              <a:spcAft>
                <a:spcPts val="0"/>
              </a:spcAft>
              <a:buClr>
                <a:schemeClr val="dk1"/>
              </a:buClr>
              <a:buSzPts val="1920"/>
              <a:buFont typeface="Arial"/>
              <a:buNone/>
            </a:pPr>
            <a:endParaRPr dirty="0">
              <a:latin typeface="Rubik Medium"/>
              <a:ea typeface="Rubik Medium"/>
              <a:cs typeface="Rubik Medium"/>
              <a:sym typeface="Rubik Medium"/>
            </a:endParaRPr>
          </a:p>
          <a:p>
            <a:pPr marL="1439999" lvl="0" indent="-317500" algn="l" rtl="0">
              <a:spcBef>
                <a:spcPts val="0"/>
              </a:spcBef>
              <a:spcAft>
                <a:spcPts val="0"/>
              </a:spcAft>
              <a:buSzPts val="1400"/>
              <a:buFont typeface="Rubik Medium"/>
              <a:buAutoNum type="alphaUcPeriod"/>
            </a:pPr>
            <a:r>
              <a:rPr lang="en-GB" dirty="0">
                <a:latin typeface="Rubik Medium"/>
                <a:ea typeface="Rubik Medium"/>
                <a:cs typeface="Rubik Medium"/>
                <a:sym typeface="Rubik Medium"/>
              </a:rPr>
              <a:t>Walk</a:t>
            </a:r>
          </a:p>
          <a:p>
            <a:pPr marL="1439999" lvl="0" indent="-317500" algn="l" rtl="0">
              <a:spcBef>
                <a:spcPts val="0"/>
              </a:spcBef>
              <a:spcAft>
                <a:spcPts val="0"/>
              </a:spcAft>
              <a:buSzPts val="1400"/>
              <a:buFont typeface="Rubik Medium"/>
              <a:buAutoNum type="alphaUcPeriod"/>
            </a:pPr>
            <a:endParaRPr lang="en-GB" dirty="0">
              <a:latin typeface="Rubik Medium"/>
              <a:ea typeface="Rubik Medium"/>
              <a:cs typeface="Rubik Medium"/>
              <a:sym typeface="Rubik Medium"/>
            </a:endParaRPr>
          </a:p>
          <a:p>
            <a:pPr marL="1439999" lvl="0" indent="-317500" algn="l" rtl="0">
              <a:spcBef>
                <a:spcPts val="0"/>
              </a:spcBef>
              <a:spcAft>
                <a:spcPts val="0"/>
              </a:spcAft>
              <a:buSzPts val="1400"/>
              <a:buFont typeface="Rubik Medium"/>
              <a:buAutoNum type="alphaUcPeriod"/>
            </a:pPr>
            <a:r>
              <a:rPr lang="en-GB" dirty="0">
                <a:latin typeface="Rubik Medium"/>
                <a:ea typeface="Rubik Medium"/>
                <a:cs typeface="Rubik Medium"/>
                <a:sym typeface="Rubik Medium"/>
              </a:rPr>
              <a:t>Bike</a:t>
            </a:r>
            <a:endParaRPr dirty="0">
              <a:latin typeface="Rubik Medium"/>
              <a:ea typeface="Rubik Medium"/>
              <a:cs typeface="Rubik Medium"/>
              <a:sym typeface="Rubik Medium"/>
            </a:endParaRPr>
          </a:p>
        </p:txBody>
      </p:sp>
      <p:sp>
        <p:nvSpPr>
          <p:cNvPr id="426" name="Google Shape;426;g1475784d0dd_0_86"/>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Question</a:t>
            </a:r>
            <a:endParaRPr sz="3600">
              <a:solidFill>
                <a:schemeClr val="lt1"/>
              </a:solidFill>
              <a:latin typeface="Rubik Medium"/>
              <a:ea typeface="Rubik Medium"/>
              <a:cs typeface="Rubik Medium"/>
              <a:sym typeface="Rubik Medium"/>
            </a:endParaRPr>
          </a:p>
        </p:txBody>
      </p:sp>
      <p:pic>
        <p:nvPicPr>
          <p:cNvPr id="427" name="Google Shape;427;g1475784d0dd_0_86"/>
          <p:cNvPicPr preferRelativeResize="0">
            <a:picLocks noGrp="1"/>
          </p:cNvPicPr>
          <p:nvPr>
            <p:ph type="body" idx="1"/>
          </p:nvPr>
        </p:nvPicPr>
        <p:blipFill rotWithShape="1">
          <a:blip r:embed="rId3">
            <a:alphaModFix/>
          </a:blip>
          <a:srcRect/>
          <a:stretch/>
        </p:blipFill>
        <p:spPr>
          <a:xfrm>
            <a:off x="3611900" y="1839325"/>
            <a:ext cx="4161900" cy="2793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4911d8aa2b_0_7"/>
          <p:cNvSpPr txBox="1">
            <a:spLocks noGrp="1"/>
          </p:cNvSpPr>
          <p:nvPr>
            <p:ph type="body" idx="1"/>
          </p:nvPr>
        </p:nvSpPr>
        <p:spPr>
          <a:xfrm>
            <a:off x="623888" y="3543858"/>
            <a:ext cx="6486300" cy="10233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sp>
        <p:nvSpPr>
          <p:cNvPr id="433" name="Google Shape;433;g14911d8aa2b_0_7"/>
          <p:cNvSpPr txBox="1">
            <a:spLocks noGrp="1"/>
          </p:cNvSpPr>
          <p:nvPr>
            <p:ph type="title"/>
          </p:nvPr>
        </p:nvSpPr>
        <p:spPr>
          <a:xfrm>
            <a:off x="623888" y="1707654"/>
            <a:ext cx="7886700" cy="17142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sz="5000">
                <a:solidFill>
                  <a:schemeClr val="lt1"/>
                </a:solidFill>
                <a:latin typeface="Rubik Medium"/>
                <a:ea typeface="Rubik Medium"/>
                <a:cs typeface="Rubik Medium"/>
                <a:sym typeface="Rubik Medium"/>
              </a:rPr>
              <a:t>Wrap-up</a:t>
            </a:r>
            <a:endParaRPr sz="5000">
              <a:solidFill>
                <a:schemeClr val="lt1"/>
              </a:solidFill>
              <a:latin typeface="Rubik Medium"/>
              <a:ea typeface="Rubik Medium"/>
              <a:cs typeface="Rubik Medium"/>
              <a:sym typeface="Rubik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g14911d8aa2b_0_0"/>
          <p:cNvPicPr preferRelativeResize="0"/>
          <p:nvPr/>
        </p:nvPicPr>
        <p:blipFill>
          <a:blip r:embed="rId3">
            <a:alphaModFix/>
          </a:blip>
          <a:stretch>
            <a:fillRect/>
          </a:stretch>
        </p:blipFill>
        <p:spPr>
          <a:xfrm>
            <a:off x="5922850" y="1143837"/>
            <a:ext cx="809775" cy="1362917"/>
          </a:xfrm>
          <a:prstGeom prst="rect">
            <a:avLst/>
          </a:prstGeom>
          <a:noFill/>
          <a:ln>
            <a:noFill/>
          </a:ln>
        </p:spPr>
      </p:pic>
      <p:pic>
        <p:nvPicPr>
          <p:cNvPr id="439" name="Google Shape;439;g14911d8aa2b_0_0"/>
          <p:cNvPicPr preferRelativeResize="0"/>
          <p:nvPr/>
        </p:nvPicPr>
        <p:blipFill>
          <a:blip r:embed="rId4">
            <a:alphaModFix/>
          </a:blip>
          <a:stretch>
            <a:fillRect/>
          </a:stretch>
        </p:blipFill>
        <p:spPr>
          <a:xfrm>
            <a:off x="4988844" y="2625161"/>
            <a:ext cx="2445378" cy="1362919"/>
          </a:xfrm>
          <a:prstGeom prst="rect">
            <a:avLst/>
          </a:prstGeom>
          <a:noFill/>
          <a:ln>
            <a:noFill/>
          </a:ln>
        </p:spPr>
      </p:pic>
      <p:pic>
        <p:nvPicPr>
          <p:cNvPr id="440" name="Google Shape;440;g14911d8aa2b_0_0"/>
          <p:cNvPicPr preferRelativeResize="0"/>
          <p:nvPr/>
        </p:nvPicPr>
        <p:blipFill>
          <a:blip r:embed="rId5">
            <a:alphaModFix/>
          </a:blip>
          <a:stretch>
            <a:fillRect/>
          </a:stretch>
        </p:blipFill>
        <p:spPr>
          <a:xfrm>
            <a:off x="1698825" y="2048749"/>
            <a:ext cx="1838063" cy="1838063"/>
          </a:xfrm>
          <a:prstGeom prst="rect">
            <a:avLst/>
          </a:prstGeom>
          <a:noFill/>
          <a:ln>
            <a:noFill/>
          </a:ln>
        </p:spPr>
      </p:pic>
      <p:sp>
        <p:nvSpPr>
          <p:cNvPr id="441" name="Google Shape;441;g14911d8aa2b_0_0"/>
          <p:cNvSpPr txBox="1">
            <a:spLocks noGrp="1"/>
          </p:cNvSpPr>
          <p:nvPr>
            <p:ph type="body" idx="1"/>
          </p:nvPr>
        </p:nvSpPr>
        <p:spPr>
          <a:xfrm>
            <a:off x="1494225" y="1179978"/>
            <a:ext cx="5940000" cy="621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sz="3600">
                <a:latin typeface="Rubik Medium"/>
                <a:ea typeface="Rubik Medium"/>
                <a:cs typeface="Rubik Medium"/>
                <a:sym typeface="Rubik Medium"/>
              </a:rPr>
              <a:t>Do I Walk or Bike?</a:t>
            </a:r>
            <a:endParaRPr sz="3600">
              <a:latin typeface="Rubik Medium"/>
              <a:ea typeface="Rubik Medium"/>
              <a:cs typeface="Rubik Medium"/>
              <a:sym typeface="Rubik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5b0895ec34_4_0"/>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Thank you</a:t>
            </a:r>
            <a:endParaRPr sz="3600">
              <a:solidFill>
                <a:schemeClr val="lt1"/>
              </a:solidFill>
              <a:latin typeface="Rubik Medium"/>
              <a:ea typeface="Rubik Medium"/>
              <a:cs typeface="Rubik Medium"/>
              <a:sym typeface="Rubik Medium"/>
            </a:endParaRPr>
          </a:p>
        </p:txBody>
      </p:sp>
      <p:pic>
        <p:nvPicPr>
          <p:cNvPr id="447" name="Google Shape;447;g15b0895ec34_4_0"/>
          <p:cNvPicPr preferRelativeResize="0"/>
          <p:nvPr/>
        </p:nvPicPr>
        <p:blipFill>
          <a:blip r:embed="rId3">
            <a:alphaModFix/>
          </a:blip>
          <a:stretch>
            <a:fillRect/>
          </a:stretch>
        </p:blipFill>
        <p:spPr>
          <a:xfrm>
            <a:off x="7676913" y="1292675"/>
            <a:ext cx="1285200" cy="1284300"/>
          </a:xfrm>
          <a:prstGeom prst="ellipse">
            <a:avLst/>
          </a:prstGeom>
          <a:noFill/>
          <a:ln>
            <a:noFill/>
          </a:ln>
        </p:spPr>
      </p:pic>
      <p:sp>
        <p:nvSpPr>
          <p:cNvPr id="448" name="Google Shape;448;g15b0895ec34_4_0"/>
          <p:cNvSpPr txBox="1"/>
          <p:nvPr/>
        </p:nvSpPr>
        <p:spPr>
          <a:xfrm>
            <a:off x="7602675" y="2581483"/>
            <a:ext cx="1436100" cy="48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Garamond"/>
              <a:buNone/>
            </a:pPr>
            <a:r>
              <a:rPr lang="en-GB" sz="1200">
                <a:solidFill>
                  <a:schemeClr val="accent2"/>
                </a:solidFill>
                <a:latin typeface="Rubik"/>
                <a:ea typeface="Rubik"/>
                <a:cs typeface="Rubik"/>
                <a:sym typeface="Rubik"/>
              </a:rPr>
              <a:t>John  Butler</a:t>
            </a:r>
            <a:endParaRPr sz="1200" i="0" u="none" strike="noStrike" cap="none">
              <a:solidFill>
                <a:schemeClr val="accent2"/>
              </a:solidFill>
              <a:latin typeface="Rubik"/>
              <a:ea typeface="Rubik"/>
              <a:cs typeface="Rubik"/>
              <a:sym typeface="Rubik"/>
            </a:endParaRPr>
          </a:p>
        </p:txBody>
      </p:sp>
      <p:pic>
        <p:nvPicPr>
          <p:cNvPr id="449" name="Google Shape;449;g15b0895ec34_4_0"/>
          <p:cNvPicPr preferRelativeResize="0"/>
          <p:nvPr/>
        </p:nvPicPr>
        <p:blipFill rotWithShape="1">
          <a:blip r:embed="rId4">
            <a:alphaModFix/>
          </a:blip>
          <a:srcRect t="-400" b="399"/>
          <a:stretch/>
        </p:blipFill>
        <p:spPr>
          <a:xfrm>
            <a:off x="4093731" y="1292675"/>
            <a:ext cx="1285200" cy="1283700"/>
          </a:xfrm>
          <a:prstGeom prst="ellipse">
            <a:avLst/>
          </a:prstGeom>
          <a:noFill/>
          <a:ln>
            <a:noFill/>
          </a:ln>
        </p:spPr>
      </p:pic>
      <p:sp>
        <p:nvSpPr>
          <p:cNvPr id="450" name="Google Shape;450;g15b0895ec34_4_0"/>
          <p:cNvSpPr txBox="1"/>
          <p:nvPr/>
        </p:nvSpPr>
        <p:spPr>
          <a:xfrm>
            <a:off x="4033088" y="2581483"/>
            <a:ext cx="1436100" cy="48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Garamond"/>
              <a:buNone/>
            </a:pPr>
            <a:r>
              <a:rPr lang="en-GB" sz="1200">
                <a:solidFill>
                  <a:schemeClr val="accent2"/>
                </a:solidFill>
                <a:latin typeface="Rubik"/>
                <a:ea typeface="Rubik"/>
                <a:cs typeface="Rubik"/>
                <a:sym typeface="Rubik"/>
              </a:rPr>
              <a:t>Isabelle Hoxha</a:t>
            </a:r>
            <a:endParaRPr sz="1200" i="0" u="none" strike="noStrike" cap="none">
              <a:solidFill>
                <a:schemeClr val="accent2"/>
              </a:solidFill>
              <a:latin typeface="Rubik"/>
              <a:ea typeface="Rubik"/>
              <a:cs typeface="Rubik"/>
              <a:sym typeface="Rubik"/>
            </a:endParaRPr>
          </a:p>
        </p:txBody>
      </p:sp>
      <p:pic>
        <p:nvPicPr>
          <p:cNvPr id="451" name="Google Shape;451;g15b0895ec34_4_0"/>
          <p:cNvPicPr preferRelativeResize="0"/>
          <p:nvPr/>
        </p:nvPicPr>
        <p:blipFill rotWithShape="1">
          <a:blip r:embed="rId5">
            <a:alphaModFix/>
          </a:blip>
          <a:srcRect/>
          <a:stretch/>
        </p:blipFill>
        <p:spPr>
          <a:xfrm>
            <a:off x="4093200" y="2990331"/>
            <a:ext cx="1285200" cy="1283700"/>
          </a:xfrm>
          <a:prstGeom prst="ellipse">
            <a:avLst/>
          </a:prstGeom>
          <a:noFill/>
          <a:ln>
            <a:noFill/>
          </a:ln>
        </p:spPr>
      </p:pic>
      <p:sp>
        <p:nvSpPr>
          <p:cNvPr id="452" name="Google Shape;452;g15b0895ec34_4_0"/>
          <p:cNvSpPr txBox="1"/>
          <p:nvPr/>
        </p:nvSpPr>
        <p:spPr>
          <a:xfrm>
            <a:off x="4017750" y="4276808"/>
            <a:ext cx="1436100" cy="48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Garamond"/>
              <a:buNone/>
            </a:pPr>
            <a:r>
              <a:rPr lang="en-GB" sz="1200">
                <a:solidFill>
                  <a:schemeClr val="accent2"/>
                </a:solidFill>
                <a:latin typeface="Rubik"/>
                <a:ea typeface="Rubik"/>
                <a:cs typeface="Rubik"/>
                <a:sym typeface="Rubik"/>
              </a:rPr>
              <a:t>Noga Mudrik</a:t>
            </a:r>
            <a:endParaRPr sz="1200" i="0" u="none" strike="noStrike" cap="none">
              <a:solidFill>
                <a:schemeClr val="accent2"/>
              </a:solidFill>
              <a:latin typeface="Rubik"/>
              <a:ea typeface="Rubik"/>
              <a:cs typeface="Rubik"/>
              <a:sym typeface="Rubik"/>
            </a:endParaRPr>
          </a:p>
        </p:txBody>
      </p:sp>
      <p:pic>
        <p:nvPicPr>
          <p:cNvPr id="453" name="Google Shape;453;g15b0895ec34_4_0"/>
          <p:cNvPicPr preferRelativeResize="0"/>
          <p:nvPr/>
        </p:nvPicPr>
        <p:blipFill>
          <a:blip r:embed="rId6">
            <a:alphaModFix/>
          </a:blip>
          <a:stretch>
            <a:fillRect/>
          </a:stretch>
        </p:blipFill>
        <p:spPr>
          <a:xfrm>
            <a:off x="414000" y="2991600"/>
            <a:ext cx="1285200" cy="1285200"/>
          </a:xfrm>
          <a:prstGeom prst="ellipse">
            <a:avLst/>
          </a:prstGeom>
          <a:noFill/>
          <a:ln>
            <a:noFill/>
          </a:ln>
        </p:spPr>
      </p:pic>
      <p:sp>
        <p:nvSpPr>
          <p:cNvPr id="454" name="Google Shape;454;g15b0895ec34_4_0"/>
          <p:cNvSpPr txBox="1"/>
          <p:nvPr/>
        </p:nvSpPr>
        <p:spPr>
          <a:xfrm>
            <a:off x="0" y="4276808"/>
            <a:ext cx="2037000" cy="48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Garamond"/>
              <a:buNone/>
            </a:pPr>
            <a:r>
              <a:rPr lang="en-GB" sz="1200">
                <a:solidFill>
                  <a:schemeClr val="accent2"/>
                </a:solidFill>
                <a:latin typeface="Rubik"/>
                <a:ea typeface="Rubik"/>
                <a:cs typeface="Rubik"/>
                <a:sym typeface="Rubik"/>
              </a:rPr>
              <a:t>Mohamed Abdelhack</a:t>
            </a:r>
            <a:endParaRPr sz="1200" i="0" u="none" strike="noStrike" cap="none">
              <a:solidFill>
                <a:schemeClr val="accent2"/>
              </a:solidFill>
              <a:latin typeface="Rubik"/>
              <a:ea typeface="Rubik"/>
              <a:cs typeface="Rubik"/>
              <a:sym typeface="Rubik"/>
            </a:endParaRPr>
          </a:p>
        </p:txBody>
      </p:sp>
      <p:pic>
        <p:nvPicPr>
          <p:cNvPr id="455" name="Google Shape;455;g15b0895ec34_4_0"/>
          <p:cNvPicPr preferRelativeResize="0"/>
          <p:nvPr/>
        </p:nvPicPr>
        <p:blipFill>
          <a:blip r:embed="rId7">
            <a:alphaModFix/>
          </a:blip>
          <a:stretch>
            <a:fillRect/>
          </a:stretch>
        </p:blipFill>
        <p:spPr>
          <a:xfrm>
            <a:off x="415565" y="1292675"/>
            <a:ext cx="1287000" cy="1283700"/>
          </a:xfrm>
          <a:prstGeom prst="ellipse">
            <a:avLst/>
          </a:prstGeom>
          <a:noFill/>
          <a:ln>
            <a:noFill/>
          </a:ln>
        </p:spPr>
      </p:pic>
      <p:sp>
        <p:nvSpPr>
          <p:cNvPr id="456" name="Google Shape;456;g15b0895ec34_4_0"/>
          <p:cNvSpPr txBox="1"/>
          <p:nvPr/>
        </p:nvSpPr>
        <p:spPr>
          <a:xfrm>
            <a:off x="224400" y="2581475"/>
            <a:ext cx="1588200" cy="48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Garamond"/>
              <a:buNone/>
            </a:pPr>
            <a:r>
              <a:rPr lang="en-GB" sz="1200">
                <a:solidFill>
                  <a:schemeClr val="accent2"/>
                </a:solidFill>
                <a:latin typeface="Rubik"/>
                <a:ea typeface="Rubik"/>
                <a:cs typeface="Rubik"/>
                <a:sym typeface="Rubik"/>
              </a:rPr>
              <a:t>Anne Urai</a:t>
            </a:r>
            <a:endParaRPr sz="1200" i="0" u="none" strike="noStrike" cap="none">
              <a:solidFill>
                <a:schemeClr val="accent2"/>
              </a:solidFill>
              <a:latin typeface="Rubik"/>
              <a:ea typeface="Rubik"/>
              <a:cs typeface="Rubik"/>
              <a:sym typeface="Rubik"/>
            </a:endParaRPr>
          </a:p>
        </p:txBody>
      </p:sp>
      <p:pic>
        <p:nvPicPr>
          <p:cNvPr id="457" name="Google Shape;457;g15b0895ec34_4_0"/>
          <p:cNvPicPr preferRelativeResize="0"/>
          <p:nvPr/>
        </p:nvPicPr>
        <p:blipFill>
          <a:blip r:embed="rId8">
            <a:alphaModFix/>
          </a:blip>
          <a:stretch>
            <a:fillRect/>
          </a:stretch>
        </p:blipFill>
        <p:spPr>
          <a:xfrm>
            <a:off x="5904000" y="2991600"/>
            <a:ext cx="1285200" cy="1285200"/>
          </a:xfrm>
          <a:prstGeom prst="ellipse">
            <a:avLst/>
          </a:prstGeom>
          <a:noFill/>
          <a:ln>
            <a:noFill/>
          </a:ln>
        </p:spPr>
      </p:pic>
      <p:sp>
        <p:nvSpPr>
          <p:cNvPr id="458" name="Google Shape;458;g15b0895ec34_4_0"/>
          <p:cNvSpPr txBox="1"/>
          <p:nvPr/>
        </p:nvSpPr>
        <p:spPr>
          <a:xfrm>
            <a:off x="5783963" y="4274033"/>
            <a:ext cx="1488600" cy="48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Garamond"/>
              <a:buNone/>
            </a:pPr>
            <a:r>
              <a:rPr lang="en-GB" sz="1200">
                <a:solidFill>
                  <a:schemeClr val="accent2"/>
                </a:solidFill>
                <a:latin typeface="Rubik"/>
                <a:ea typeface="Rubik"/>
                <a:cs typeface="Rubik"/>
                <a:sym typeface="Rubik"/>
              </a:rPr>
              <a:t>Ru-Yuan Zhang</a:t>
            </a:r>
            <a:endParaRPr sz="1200" i="0" u="none" strike="noStrike" cap="none">
              <a:solidFill>
                <a:schemeClr val="accent2"/>
              </a:solidFill>
              <a:latin typeface="Rubik"/>
              <a:ea typeface="Rubik"/>
              <a:cs typeface="Rubik"/>
              <a:sym typeface="Rubik"/>
            </a:endParaRPr>
          </a:p>
        </p:txBody>
      </p:sp>
      <p:pic>
        <p:nvPicPr>
          <p:cNvPr id="459" name="Google Shape;459;g15b0895ec34_4_0"/>
          <p:cNvPicPr preferRelativeResize="0"/>
          <p:nvPr/>
        </p:nvPicPr>
        <p:blipFill rotWithShape="1">
          <a:blip r:embed="rId9">
            <a:alphaModFix/>
          </a:blip>
          <a:srcRect t="19375" r="62303" b="42921"/>
          <a:stretch/>
        </p:blipFill>
        <p:spPr>
          <a:xfrm>
            <a:off x="5902368" y="1292675"/>
            <a:ext cx="1285200" cy="1285200"/>
          </a:xfrm>
          <a:prstGeom prst="ellipse">
            <a:avLst/>
          </a:prstGeom>
          <a:noFill/>
          <a:ln>
            <a:noFill/>
          </a:ln>
        </p:spPr>
      </p:pic>
      <p:sp>
        <p:nvSpPr>
          <p:cNvPr id="460" name="Google Shape;460;g15b0895ec34_4_0"/>
          <p:cNvSpPr txBox="1"/>
          <p:nvPr/>
        </p:nvSpPr>
        <p:spPr>
          <a:xfrm>
            <a:off x="5855013" y="2581483"/>
            <a:ext cx="1436100" cy="48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Garamond"/>
              <a:buNone/>
            </a:pPr>
            <a:r>
              <a:rPr lang="en-GB" sz="1200">
                <a:solidFill>
                  <a:schemeClr val="accent2"/>
                </a:solidFill>
                <a:latin typeface="Rubik"/>
                <a:ea typeface="Rubik"/>
                <a:cs typeface="Rubik"/>
                <a:sym typeface="Rubik"/>
              </a:rPr>
              <a:t>Jeremy Forest</a:t>
            </a:r>
            <a:endParaRPr sz="1200" i="0" u="none" strike="noStrike" cap="none">
              <a:solidFill>
                <a:schemeClr val="accent2"/>
              </a:solidFill>
              <a:latin typeface="Rubik"/>
              <a:ea typeface="Rubik"/>
              <a:cs typeface="Rubik"/>
              <a:sym typeface="Rubik"/>
            </a:endParaRPr>
          </a:p>
        </p:txBody>
      </p:sp>
      <p:pic>
        <p:nvPicPr>
          <p:cNvPr id="461" name="Google Shape;461;g15b0895ec34_4_0"/>
          <p:cNvPicPr preferRelativeResize="0"/>
          <p:nvPr/>
        </p:nvPicPr>
        <p:blipFill rotWithShape="1">
          <a:blip r:embed="rId10">
            <a:alphaModFix/>
          </a:blip>
          <a:srcRect t="12502" b="12495"/>
          <a:stretch/>
        </p:blipFill>
        <p:spPr>
          <a:xfrm>
            <a:off x="7675200" y="2991600"/>
            <a:ext cx="1285200" cy="1283700"/>
          </a:xfrm>
          <a:prstGeom prst="ellipse">
            <a:avLst/>
          </a:prstGeom>
          <a:noFill/>
          <a:ln>
            <a:noFill/>
          </a:ln>
        </p:spPr>
      </p:pic>
      <p:sp>
        <p:nvSpPr>
          <p:cNvPr id="462" name="Google Shape;462;g15b0895ec34_4_0"/>
          <p:cNvSpPr txBox="1"/>
          <p:nvPr/>
        </p:nvSpPr>
        <p:spPr>
          <a:xfrm>
            <a:off x="7602675" y="4274033"/>
            <a:ext cx="1436100" cy="48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Garamond"/>
              <a:buNone/>
            </a:pPr>
            <a:r>
              <a:rPr lang="en-GB" sz="1200">
                <a:solidFill>
                  <a:srgbClr val="ED7D31"/>
                </a:solidFill>
                <a:latin typeface="Rubik"/>
                <a:ea typeface="Rubik"/>
                <a:cs typeface="Rubik"/>
                <a:sym typeface="Rubik"/>
              </a:rPr>
              <a:t>Xinquan Lu</a:t>
            </a:r>
            <a:endParaRPr sz="1200">
              <a:solidFill>
                <a:srgbClr val="ED7D31"/>
              </a:solidFill>
              <a:latin typeface="Rubik"/>
              <a:ea typeface="Rubik"/>
              <a:cs typeface="Rubik"/>
              <a:sym typeface="Rubik"/>
            </a:endParaRPr>
          </a:p>
        </p:txBody>
      </p:sp>
      <p:pic>
        <p:nvPicPr>
          <p:cNvPr id="463" name="Google Shape;463;g15b0895ec34_4_0"/>
          <p:cNvPicPr preferRelativeResize="0"/>
          <p:nvPr/>
        </p:nvPicPr>
        <p:blipFill>
          <a:blip r:embed="rId11">
            <a:alphaModFix/>
          </a:blip>
          <a:stretch>
            <a:fillRect/>
          </a:stretch>
        </p:blipFill>
        <p:spPr>
          <a:xfrm>
            <a:off x="2297155" y="1292675"/>
            <a:ext cx="1285200" cy="1285200"/>
          </a:xfrm>
          <a:prstGeom prst="ellipse">
            <a:avLst/>
          </a:prstGeom>
          <a:noFill/>
          <a:ln>
            <a:noFill/>
          </a:ln>
        </p:spPr>
      </p:pic>
      <p:sp>
        <p:nvSpPr>
          <p:cNvPr id="464" name="Google Shape;464;g15b0895ec34_4_0"/>
          <p:cNvSpPr txBox="1"/>
          <p:nvPr/>
        </p:nvSpPr>
        <p:spPr>
          <a:xfrm>
            <a:off x="2043938" y="2526475"/>
            <a:ext cx="1793400" cy="351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GB" sz="1200">
                <a:solidFill>
                  <a:schemeClr val="accent2"/>
                </a:solidFill>
                <a:latin typeface="Rubik"/>
                <a:ea typeface="Rubik"/>
                <a:cs typeface="Rubik"/>
                <a:sym typeface="Rubik"/>
              </a:rPr>
              <a:t>Dante Kienigiel</a:t>
            </a:r>
            <a:endParaRPr sz="1200">
              <a:latin typeface="Rubik"/>
              <a:ea typeface="Rubik"/>
              <a:cs typeface="Rubik"/>
              <a:sym typeface="Rubik"/>
            </a:endParaRPr>
          </a:p>
        </p:txBody>
      </p:sp>
      <p:pic>
        <p:nvPicPr>
          <p:cNvPr id="465" name="Google Shape;465;g15b0895ec34_4_0"/>
          <p:cNvPicPr preferRelativeResize="0"/>
          <p:nvPr/>
        </p:nvPicPr>
        <p:blipFill>
          <a:blip r:embed="rId12">
            <a:alphaModFix/>
          </a:blip>
          <a:stretch>
            <a:fillRect/>
          </a:stretch>
        </p:blipFill>
        <p:spPr>
          <a:xfrm>
            <a:off x="2296800" y="2991600"/>
            <a:ext cx="1285200" cy="1285200"/>
          </a:xfrm>
          <a:prstGeom prst="ellipse">
            <a:avLst/>
          </a:prstGeom>
          <a:noFill/>
          <a:ln>
            <a:noFill/>
          </a:ln>
        </p:spPr>
      </p:pic>
      <p:sp>
        <p:nvSpPr>
          <p:cNvPr id="466" name="Google Shape;466;g15b0895ec34_4_0"/>
          <p:cNvSpPr txBox="1"/>
          <p:nvPr/>
        </p:nvSpPr>
        <p:spPr>
          <a:xfrm>
            <a:off x="1920888" y="4276808"/>
            <a:ext cx="2037000" cy="489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300"/>
              <a:buFont typeface="Garamond"/>
              <a:buNone/>
            </a:pPr>
            <a:r>
              <a:rPr lang="en-GB" sz="1200">
                <a:solidFill>
                  <a:schemeClr val="accent2"/>
                </a:solidFill>
                <a:latin typeface="Rubik"/>
                <a:ea typeface="Rubik"/>
                <a:cs typeface="Rubik"/>
                <a:sym typeface="Rubik"/>
              </a:rPr>
              <a:t>Megan Peters</a:t>
            </a:r>
            <a:endParaRPr sz="1200" i="0" u="none" strike="noStrike" cap="none">
              <a:solidFill>
                <a:schemeClr val="accent2"/>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5"/>
          <p:cNvPicPr preferRelativeResize="0">
            <a:picLocks noGrp="1"/>
          </p:cNvPicPr>
          <p:nvPr>
            <p:ph type="body" idx="1"/>
          </p:nvPr>
        </p:nvPicPr>
        <p:blipFill rotWithShape="1">
          <a:blip r:embed="rId3">
            <a:alphaModFix/>
          </a:blip>
          <a:srcRect/>
          <a:stretch/>
        </p:blipFill>
        <p:spPr>
          <a:xfrm>
            <a:off x="2048400" y="1207725"/>
            <a:ext cx="5047200" cy="3387600"/>
          </a:xfrm>
          <a:prstGeom prst="rect">
            <a:avLst/>
          </a:prstGeom>
          <a:noFill/>
          <a:ln>
            <a:noFill/>
          </a:ln>
        </p:spPr>
      </p:pic>
      <p:sp>
        <p:nvSpPr>
          <p:cNvPr id="217" name="Google Shape;217;p25"/>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Will I Decide to Walk or Bike?</a:t>
            </a:r>
            <a:endParaRPr sz="3600">
              <a:solidFill>
                <a:schemeClr val="lt1"/>
              </a:solidFill>
              <a:latin typeface="Rubik Medium"/>
              <a:ea typeface="Rubik Medium"/>
              <a:cs typeface="Rubik Medium"/>
              <a:sym typeface="Rubik Medium"/>
            </a:endParaRPr>
          </a:p>
        </p:txBody>
      </p:sp>
      <p:cxnSp>
        <p:nvCxnSpPr>
          <p:cNvPr id="218" name="Google Shape;218;p25"/>
          <p:cNvCxnSpPr/>
          <p:nvPr/>
        </p:nvCxnSpPr>
        <p:spPr>
          <a:xfrm flipH="1">
            <a:off x="6736750" y="2034875"/>
            <a:ext cx="1082400" cy="17400"/>
          </a:xfrm>
          <a:prstGeom prst="straightConnector1">
            <a:avLst/>
          </a:prstGeom>
          <a:noFill/>
          <a:ln w="9525" cap="flat" cmpd="sng">
            <a:solidFill>
              <a:schemeClr val="dk2"/>
            </a:solidFill>
            <a:prstDash val="solid"/>
            <a:round/>
            <a:headEnd type="none" w="med" len="med"/>
            <a:tailEnd type="triangle" w="med" len="med"/>
          </a:ln>
        </p:spPr>
      </p:cxnSp>
      <p:cxnSp>
        <p:nvCxnSpPr>
          <p:cNvPr id="219" name="Google Shape;219;p25"/>
          <p:cNvCxnSpPr/>
          <p:nvPr/>
        </p:nvCxnSpPr>
        <p:spPr>
          <a:xfrm flipH="1">
            <a:off x="6655350" y="3719950"/>
            <a:ext cx="1082400" cy="17400"/>
          </a:xfrm>
          <a:prstGeom prst="straightConnector1">
            <a:avLst/>
          </a:prstGeom>
          <a:noFill/>
          <a:ln w="9525" cap="flat" cmpd="sng">
            <a:solidFill>
              <a:schemeClr val="dk2"/>
            </a:solidFill>
            <a:prstDash val="solid"/>
            <a:round/>
            <a:headEnd type="none" w="med" len="med"/>
            <a:tailEnd type="triangle" w="med" len="med"/>
          </a:ln>
        </p:spPr>
      </p:cxnSp>
      <p:cxnSp>
        <p:nvCxnSpPr>
          <p:cNvPr id="220" name="Google Shape;220;p25"/>
          <p:cNvCxnSpPr/>
          <p:nvPr/>
        </p:nvCxnSpPr>
        <p:spPr>
          <a:xfrm rot="10800000">
            <a:off x="4779825" y="4450925"/>
            <a:ext cx="632100" cy="536700"/>
          </a:xfrm>
          <a:prstGeom prst="straightConnector1">
            <a:avLst/>
          </a:prstGeom>
          <a:noFill/>
          <a:ln w="9525" cap="flat" cmpd="sng">
            <a:solidFill>
              <a:schemeClr val="dk2"/>
            </a:solidFill>
            <a:prstDash val="solid"/>
            <a:round/>
            <a:headEnd type="none" w="med" len="med"/>
            <a:tailEnd type="triangle" w="med" len="med"/>
          </a:ln>
        </p:spPr>
      </p:cxnSp>
      <p:cxnSp>
        <p:nvCxnSpPr>
          <p:cNvPr id="221" name="Google Shape;221;p25"/>
          <p:cNvCxnSpPr/>
          <p:nvPr/>
        </p:nvCxnSpPr>
        <p:spPr>
          <a:xfrm rot="10800000" flipH="1">
            <a:off x="1177625" y="2935400"/>
            <a:ext cx="1186200" cy="8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6"/>
          <p:cNvPicPr preferRelativeResize="0">
            <a:picLocks noGrp="1"/>
          </p:cNvPicPr>
          <p:nvPr>
            <p:ph type="body" idx="1"/>
          </p:nvPr>
        </p:nvPicPr>
        <p:blipFill rotWithShape="1">
          <a:blip r:embed="rId3">
            <a:alphaModFix/>
          </a:blip>
          <a:srcRect l="337" r="327"/>
          <a:stretch/>
        </p:blipFill>
        <p:spPr>
          <a:xfrm>
            <a:off x="2048400" y="1205975"/>
            <a:ext cx="5047200" cy="3387600"/>
          </a:xfrm>
          <a:prstGeom prst="rect">
            <a:avLst/>
          </a:prstGeom>
          <a:noFill/>
          <a:ln>
            <a:noFill/>
          </a:ln>
        </p:spPr>
      </p:pic>
      <p:sp>
        <p:nvSpPr>
          <p:cNvPr id="227" name="Google Shape;227;p26"/>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dirty="0">
                <a:solidFill>
                  <a:schemeClr val="lt1"/>
                </a:solidFill>
                <a:latin typeface="Rubik Medium"/>
                <a:ea typeface="Rubik Medium"/>
                <a:cs typeface="Rubik Medium"/>
                <a:sym typeface="Rubik Medium"/>
              </a:rPr>
              <a:t>I Will Decide to Walk</a:t>
            </a:r>
            <a:endParaRPr sz="3600" dirty="0">
              <a:solidFill>
                <a:schemeClr val="lt1"/>
              </a:solidFill>
              <a:latin typeface="Rubik Medium"/>
              <a:ea typeface="Rubik Medium"/>
              <a:cs typeface="Rubik Medium"/>
              <a:sym typeface="Rubik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a:picLocks noGrp="1"/>
          </p:cNvPicPr>
          <p:nvPr>
            <p:ph type="body" idx="1"/>
          </p:nvPr>
        </p:nvPicPr>
        <p:blipFill rotWithShape="1">
          <a:blip r:embed="rId3">
            <a:alphaModFix/>
          </a:blip>
          <a:srcRect l="337" r="327"/>
          <a:stretch/>
        </p:blipFill>
        <p:spPr>
          <a:xfrm>
            <a:off x="2048250" y="1207725"/>
            <a:ext cx="5047500" cy="3387600"/>
          </a:xfrm>
          <a:prstGeom prst="rect">
            <a:avLst/>
          </a:prstGeom>
          <a:noFill/>
          <a:ln>
            <a:noFill/>
          </a:ln>
        </p:spPr>
      </p:pic>
      <p:sp>
        <p:nvSpPr>
          <p:cNvPr id="233" name="Google Shape;233;p27"/>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I Will Decide to Walk</a:t>
            </a:r>
            <a:endParaRPr sz="3600">
              <a:solidFill>
                <a:schemeClr val="lt1"/>
              </a:solidFill>
              <a:latin typeface="Rubik Medium"/>
              <a:ea typeface="Rubik Medium"/>
              <a:cs typeface="Rubik Medium"/>
              <a:sym typeface="Rubik Medium"/>
            </a:endParaRPr>
          </a:p>
        </p:txBody>
      </p:sp>
      <p:cxnSp>
        <p:nvCxnSpPr>
          <p:cNvPr id="234" name="Google Shape;234;p27"/>
          <p:cNvCxnSpPr/>
          <p:nvPr/>
        </p:nvCxnSpPr>
        <p:spPr>
          <a:xfrm rot="10800000">
            <a:off x="5585025" y="1627825"/>
            <a:ext cx="17400" cy="1290300"/>
          </a:xfrm>
          <a:prstGeom prst="straightConnector1">
            <a:avLst/>
          </a:prstGeom>
          <a:noFill/>
          <a:ln w="38100" cap="flat" cmpd="sng">
            <a:solidFill>
              <a:schemeClr val="dk2"/>
            </a:solidFill>
            <a:prstDash val="solid"/>
            <a:round/>
            <a:headEnd type="none" w="med" len="med"/>
            <a:tailEnd type="none" w="med" len="med"/>
          </a:ln>
        </p:spPr>
      </p:cxnSp>
      <p:pic>
        <p:nvPicPr>
          <p:cNvPr id="235" name="Google Shape;235;p27"/>
          <p:cNvPicPr preferRelativeResize="0"/>
          <p:nvPr/>
        </p:nvPicPr>
        <p:blipFill>
          <a:blip r:embed="rId4">
            <a:alphaModFix/>
          </a:blip>
          <a:stretch>
            <a:fillRect/>
          </a:stretch>
        </p:blipFill>
        <p:spPr>
          <a:xfrm>
            <a:off x="6650072" y="1627830"/>
            <a:ext cx="498905" cy="839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g14b3abc74a1_0_15"/>
          <p:cNvPicPr preferRelativeResize="0">
            <a:picLocks noGrp="1"/>
          </p:cNvPicPr>
          <p:nvPr>
            <p:ph type="body" idx="1"/>
          </p:nvPr>
        </p:nvPicPr>
        <p:blipFill rotWithShape="1">
          <a:blip r:embed="rId3">
            <a:alphaModFix/>
          </a:blip>
          <a:srcRect/>
          <a:stretch/>
        </p:blipFill>
        <p:spPr>
          <a:xfrm>
            <a:off x="2048400" y="1206000"/>
            <a:ext cx="5047200" cy="3387600"/>
          </a:xfrm>
          <a:prstGeom prst="rect">
            <a:avLst/>
          </a:prstGeom>
          <a:noFill/>
          <a:ln>
            <a:noFill/>
          </a:ln>
        </p:spPr>
      </p:pic>
      <p:sp>
        <p:nvSpPr>
          <p:cNvPr id="241" name="Google Shape;241;g14b3abc74a1_0_15"/>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I Will Decide to Bike</a:t>
            </a:r>
            <a:endParaRPr sz="3600">
              <a:solidFill>
                <a:schemeClr val="lt1"/>
              </a:solidFill>
              <a:latin typeface="Rubik Medium"/>
              <a:ea typeface="Rubik Medium"/>
              <a:cs typeface="Rubik Medium"/>
              <a:sym typeface="Rubik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g14b3abc74a1_0_25"/>
          <p:cNvPicPr preferRelativeResize="0">
            <a:picLocks noGrp="1"/>
          </p:cNvPicPr>
          <p:nvPr>
            <p:ph type="body" idx="1"/>
          </p:nvPr>
        </p:nvPicPr>
        <p:blipFill rotWithShape="1">
          <a:blip r:embed="rId3">
            <a:alphaModFix/>
          </a:blip>
          <a:srcRect/>
          <a:stretch/>
        </p:blipFill>
        <p:spPr>
          <a:xfrm>
            <a:off x="2048400" y="1206000"/>
            <a:ext cx="5047200" cy="3387600"/>
          </a:xfrm>
          <a:prstGeom prst="rect">
            <a:avLst/>
          </a:prstGeom>
          <a:noFill/>
          <a:ln>
            <a:noFill/>
          </a:ln>
        </p:spPr>
      </p:pic>
      <p:sp>
        <p:nvSpPr>
          <p:cNvPr id="247" name="Google Shape;247;g14b3abc74a1_0_25"/>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I Will Decide to Bike</a:t>
            </a:r>
            <a:endParaRPr sz="3600">
              <a:solidFill>
                <a:schemeClr val="lt1"/>
              </a:solidFill>
              <a:latin typeface="Rubik Medium"/>
              <a:ea typeface="Rubik Medium"/>
              <a:cs typeface="Rubik Medium"/>
              <a:sym typeface="Rubik Medium"/>
            </a:endParaRPr>
          </a:p>
        </p:txBody>
      </p:sp>
      <p:cxnSp>
        <p:nvCxnSpPr>
          <p:cNvPr id="248" name="Google Shape;248;g14b3abc74a1_0_25"/>
          <p:cNvCxnSpPr/>
          <p:nvPr/>
        </p:nvCxnSpPr>
        <p:spPr>
          <a:xfrm rot="10800000">
            <a:off x="5039500" y="2900700"/>
            <a:ext cx="17400" cy="1290300"/>
          </a:xfrm>
          <a:prstGeom prst="straightConnector1">
            <a:avLst/>
          </a:prstGeom>
          <a:noFill/>
          <a:ln w="38100" cap="flat" cmpd="sng">
            <a:solidFill>
              <a:schemeClr val="dk2"/>
            </a:solidFill>
            <a:prstDash val="solid"/>
            <a:round/>
            <a:headEnd type="none" w="med" len="med"/>
            <a:tailEnd type="none" w="med" len="med"/>
          </a:ln>
        </p:spPr>
      </p:cxnSp>
      <p:pic>
        <p:nvPicPr>
          <p:cNvPr id="249" name="Google Shape;249;g14b3abc74a1_0_25"/>
          <p:cNvPicPr preferRelativeResize="0"/>
          <p:nvPr/>
        </p:nvPicPr>
        <p:blipFill>
          <a:blip r:embed="rId4">
            <a:alphaModFix/>
          </a:blip>
          <a:stretch>
            <a:fillRect/>
          </a:stretch>
        </p:blipFill>
        <p:spPr>
          <a:xfrm>
            <a:off x="6644822" y="3452103"/>
            <a:ext cx="1183000" cy="6593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48fdd39aea_1_42"/>
          <p:cNvSpPr txBox="1"/>
          <p:nvPr/>
        </p:nvSpPr>
        <p:spPr>
          <a:xfrm>
            <a:off x="408225" y="1378744"/>
            <a:ext cx="27453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Decision</a:t>
            </a:r>
            <a:endParaRPr sz="3100">
              <a:latin typeface="Rubik"/>
              <a:ea typeface="Rubik"/>
              <a:cs typeface="Rubik"/>
              <a:sym typeface="Rubik"/>
            </a:endParaRPr>
          </a:p>
        </p:txBody>
      </p:sp>
      <p:sp>
        <p:nvSpPr>
          <p:cNvPr id="255" name="Google Shape;255;g148fdd39aea_1_42"/>
          <p:cNvSpPr txBox="1"/>
          <p:nvPr/>
        </p:nvSpPr>
        <p:spPr>
          <a:xfrm>
            <a:off x="3153525" y="1378744"/>
            <a:ext cx="734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a:latin typeface="Rubik"/>
                <a:ea typeface="Rubik"/>
                <a:cs typeface="Rubik"/>
                <a:sym typeface="Rubik"/>
              </a:rPr>
              <a:t>=</a:t>
            </a:r>
            <a:endParaRPr sz="3100">
              <a:latin typeface="Rubik"/>
              <a:ea typeface="Rubik"/>
              <a:cs typeface="Rubik"/>
              <a:sym typeface="Rubik"/>
            </a:endParaRPr>
          </a:p>
        </p:txBody>
      </p:sp>
      <p:pic>
        <p:nvPicPr>
          <p:cNvPr id="256" name="Google Shape;256;g148fdd39aea_1_42"/>
          <p:cNvPicPr preferRelativeResize="0">
            <a:picLocks noGrp="1"/>
          </p:cNvPicPr>
          <p:nvPr>
            <p:ph type="body" idx="1"/>
          </p:nvPr>
        </p:nvPicPr>
        <p:blipFill rotWithShape="1">
          <a:blip r:embed="rId3">
            <a:alphaModFix/>
          </a:blip>
          <a:srcRect/>
          <a:stretch/>
        </p:blipFill>
        <p:spPr>
          <a:xfrm>
            <a:off x="2772000" y="2340000"/>
            <a:ext cx="3600000" cy="2412000"/>
          </a:xfrm>
          <a:prstGeom prst="rect">
            <a:avLst/>
          </a:prstGeom>
          <a:noFill/>
          <a:ln>
            <a:noFill/>
          </a:ln>
        </p:spPr>
      </p:pic>
      <p:sp>
        <p:nvSpPr>
          <p:cNvPr id="257" name="Google Shape;257;g148fdd39aea_1_42"/>
          <p:cNvSpPr txBox="1">
            <a:spLocks noGrp="1"/>
          </p:cNvSpPr>
          <p:nvPr>
            <p:ph type="title"/>
          </p:nvPr>
        </p:nvSpPr>
        <p:spPr>
          <a:xfrm>
            <a:off x="628650" y="194294"/>
            <a:ext cx="7886700" cy="839700"/>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GB" sz="3600">
                <a:solidFill>
                  <a:schemeClr val="lt1"/>
                </a:solidFill>
                <a:latin typeface="Rubik Medium"/>
                <a:ea typeface="Rubik Medium"/>
                <a:cs typeface="Rubik Medium"/>
                <a:sym typeface="Rubik Medium"/>
              </a:rPr>
              <a:t>A Theoretician’s Thinking</a:t>
            </a:r>
            <a:endParaRPr sz="3600">
              <a:solidFill>
                <a:schemeClr val="lt1"/>
              </a:solidFill>
              <a:latin typeface="Rubik Medium"/>
              <a:ea typeface="Rubik Medium"/>
              <a:cs typeface="Rubik Medium"/>
              <a:sym typeface="Rubik Medium"/>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ule">
  <a:themeElements>
    <a:clrScheme name="Module">
      <a:dk1>
        <a:srgbClr val="000000"/>
      </a:dk1>
      <a:lt1>
        <a:srgbClr val="FFFFFF"/>
      </a:lt1>
      <a:dk2>
        <a:srgbClr val="A7A7A7"/>
      </a:dk2>
      <a:lt2>
        <a:srgbClr val="535353"/>
      </a:lt2>
      <a:accent1>
        <a:srgbClr val="7C7C7C"/>
      </a:accent1>
      <a:accent2>
        <a:srgbClr val="B2B2B2"/>
      </a:accent2>
      <a:accent3>
        <a:srgbClr val="969696"/>
      </a:accent3>
      <a:accent4>
        <a:srgbClr val="808080"/>
      </a:accent4>
      <a:accent5>
        <a:srgbClr val="5F5F5F"/>
      </a:accent5>
      <a:accent6>
        <a:srgbClr val="4D4D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1002</TotalTime>
  <Words>788</Words>
  <Application>Microsoft Macintosh PowerPoint</Application>
  <PresentationFormat>On-screen Show (16:9)</PresentationFormat>
  <Paragraphs>117</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Rubik</vt:lpstr>
      <vt:lpstr>Calibri</vt:lpstr>
      <vt:lpstr>Rubik Medium</vt:lpstr>
      <vt:lpstr>Garamond</vt:lpstr>
      <vt:lpstr>Arial</vt:lpstr>
      <vt:lpstr>Thème Office</vt:lpstr>
      <vt:lpstr>Pick an Escape</vt:lpstr>
      <vt:lpstr>Will I walk or will I bike?</vt:lpstr>
      <vt:lpstr>Will I Decide to Walk or Bike?</vt:lpstr>
      <vt:lpstr>Will I Decide to Walk or Bike?</vt:lpstr>
      <vt:lpstr>I Will Decide to Walk</vt:lpstr>
      <vt:lpstr>I Will Decide to Walk</vt:lpstr>
      <vt:lpstr>I Will Decide to Bike</vt:lpstr>
      <vt:lpstr>I Will Decide to Bike</vt:lpstr>
      <vt:lpstr>A Theoretician’s Thinking</vt:lpstr>
      <vt:lpstr>A Theoretician’s Thinking</vt:lpstr>
      <vt:lpstr>A Theoretician’s Thinking</vt:lpstr>
      <vt:lpstr>A Theoretician’s Thinking</vt:lpstr>
      <vt:lpstr>A Theoretician’s Thinking</vt:lpstr>
      <vt:lpstr>Question</vt:lpstr>
      <vt:lpstr>Cannot make a decision</vt:lpstr>
      <vt:lpstr>No evidence</vt:lpstr>
      <vt:lpstr>No evidence</vt:lpstr>
      <vt:lpstr>Question</vt:lpstr>
      <vt:lpstr>A sunny day</vt:lpstr>
      <vt:lpstr>Will I bike on a sunny day?</vt:lpstr>
      <vt:lpstr>Will I bike on a sunny day?</vt:lpstr>
      <vt:lpstr>Question</vt:lpstr>
      <vt:lpstr>Will I change my mind?</vt:lpstr>
      <vt:lpstr>Will I change my mind?</vt:lpstr>
      <vt:lpstr>Will I change my mind?</vt:lpstr>
      <vt:lpstr>Question</vt:lpstr>
      <vt:lpstr>Time’s running out</vt:lpstr>
      <vt:lpstr>Time’s running out</vt:lpstr>
      <vt:lpstr>Time’s running out</vt:lpstr>
      <vt:lpstr>Question</vt:lpstr>
      <vt:lpstr>Siblings deciding</vt:lpstr>
      <vt:lpstr>Who will decide first?</vt:lpstr>
      <vt:lpstr>Who will decide first?</vt:lpstr>
      <vt:lpstr>Question</vt:lpstr>
      <vt:lpstr>Wrap-up</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Pick an Escape</dc:title>
  <cp:lastModifiedBy>John Butler</cp:lastModifiedBy>
  <cp:revision>5</cp:revision>
  <dcterms:modified xsi:type="dcterms:W3CDTF">2025-06-08T08:24:42Z</dcterms:modified>
</cp:coreProperties>
</file>